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slideMasters/slideMaster12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2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theme/theme3.xml" ContentType="application/vnd.openxmlformats-officedocument.theme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theme/theme4.xml" ContentType="application/vnd.openxmlformats-officedocument.theme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5.xml" ContentType="application/vnd.openxmlformats-officedocument.theme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theme/theme6.xml" ContentType="application/vnd.openxmlformats-officedocument.theme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slideLayouts/slideLayout82.xml" ContentType="application/vnd.openxmlformats-officedocument.presentationml.slideLayout+xml"/>
  <Override PartName="/ppt/slideLayouts/slideLayout83.xml" ContentType="application/vnd.openxmlformats-officedocument.presentationml.slideLayout+xml"/>
  <Override PartName="/ppt/slideLayouts/slideLayout84.xml" ContentType="application/vnd.openxmlformats-officedocument.presentationml.slideLayout+xml"/>
  <Override PartName="/ppt/slideLayouts/slideLayout85.xml" ContentType="application/vnd.openxmlformats-officedocument.presentationml.slideLayout+xml"/>
  <Override PartName="/ppt/slideLayouts/slideLayout86.xml" ContentType="application/vnd.openxmlformats-officedocument.presentationml.slideLayout+xml"/>
  <Override PartName="/ppt/slideLayouts/slideLayout87.xml" ContentType="application/vnd.openxmlformats-officedocument.presentationml.slideLayout+xml"/>
  <Override PartName="/ppt/slideLayouts/slideLayout88.xml" ContentType="application/vnd.openxmlformats-officedocument.presentationml.slideLayout+xml"/>
  <Override PartName="/ppt/theme/theme7.xml" ContentType="application/vnd.openxmlformats-officedocument.theme+xml"/>
  <Override PartName="/ppt/slideLayouts/slideLayout89.xml" ContentType="application/vnd.openxmlformats-officedocument.presentationml.slideLayout+xml"/>
  <Override PartName="/ppt/slideLayouts/slideLayout90.xml" ContentType="application/vnd.openxmlformats-officedocument.presentationml.slideLayout+xml"/>
  <Override PartName="/ppt/slideLayouts/slideLayout91.xml" ContentType="application/vnd.openxmlformats-officedocument.presentationml.slideLayout+xml"/>
  <Override PartName="/ppt/slideLayouts/slideLayout92.xml" ContentType="application/vnd.openxmlformats-officedocument.presentationml.slideLayout+xml"/>
  <Override PartName="/ppt/slideLayouts/slideLayout93.xml" ContentType="application/vnd.openxmlformats-officedocument.presentationml.slideLayout+xml"/>
  <Override PartName="/ppt/slideLayouts/slideLayout94.xml" ContentType="application/vnd.openxmlformats-officedocument.presentationml.slideLayout+xml"/>
  <Override PartName="/ppt/slideLayouts/slideLayout95.xml" ContentType="application/vnd.openxmlformats-officedocument.presentationml.slideLayout+xml"/>
  <Override PartName="/ppt/slideLayouts/slideLayout96.xml" ContentType="application/vnd.openxmlformats-officedocument.presentationml.slideLayout+xml"/>
  <Override PartName="/ppt/slideLayouts/slideLayout97.xml" ContentType="application/vnd.openxmlformats-officedocument.presentationml.slideLayout+xml"/>
  <Override PartName="/ppt/slideLayouts/slideLayout98.xml" ContentType="application/vnd.openxmlformats-officedocument.presentationml.slideLayout+xml"/>
  <Override PartName="/ppt/slideLayouts/slideLayout99.xml" ContentType="application/vnd.openxmlformats-officedocument.presentationml.slideLayout+xml"/>
  <Override PartName="/ppt/slideLayouts/slideLayout100.xml" ContentType="application/vnd.openxmlformats-officedocument.presentationml.slideLayout+xml"/>
  <Override PartName="/ppt/theme/theme8.xml" ContentType="application/vnd.openxmlformats-officedocument.theme+xml"/>
  <Override PartName="/ppt/slideLayouts/slideLayout101.xml" ContentType="application/vnd.openxmlformats-officedocument.presentationml.slideLayout+xml"/>
  <Override PartName="/ppt/slideLayouts/slideLayout102.xml" ContentType="application/vnd.openxmlformats-officedocument.presentationml.slideLayout+xml"/>
  <Override PartName="/ppt/slideLayouts/slideLayout103.xml" ContentType="application/vnd.openxmlformats-officedocument.presentationml.slideLayout+xml"/>
  <Override PartName="/ppt/slideLayouts/slideLayout104.xml" ContentType="application/vnd.openxmlformats-officedocument.presentationml.slideLayout+xml"/>
  <Override PartName="/ppt/slideLayouts/slideLayout105.xml" ContentType="application/vnd.openxmlformats-officedocument.presentationml.slideLayout+xml"/>
  <Override PartName="/ppt/slideLayouts/slideLayout106.xml" ContentType="application/vnd.openxmlformats-officedocument.presentationml.slideLayout+xml"/>
  <Override PartName="/ppt/slideLayouts/slideLayout107.xml" ContentType="application/vnd.openxmlformats-officedocument.presentationml.slideLayout+xml"/>
  <Override PartName="/ppt/slideLayouts/slideLayout108.xml" ContentType="application/vnd.openxmlformats-officedocument.presentationml.slideLayout+xml"/>
  <Override PartName="/ppt/slideLayouts/slideLayout109.xml" ContentType="application/vnd.openxmlformats-officedocument.presentationml.slideLayout+xml"/>
  <Override PartName="/ppt/slideLayouts/slideLayout110.xml" ContentType="application/vnd.openxmlformats-officedocument.presentationml.slideLayout+xml"/>
  <Override PartName="/ppt/slideLayouts/slideLayout111.xml" ContentType="application/vnd.openxmlformats-officedocument.presentationml.slideLayout+xml"/>
  <Override PartName="/ppt/slideLayouts/slideLayout112.xml" ContentType="application/vnd.openxmlformats-officedocument.presentationml.slideLayout+xml"/>
  <Override PartName="/ppt/theme/theme9.xml" ContentType="application/vnd.openxmlformats-officedocument.theme+xml"/>
  <Override PartName="/ppt/slideLayouts/slideLayout113.xml" ContentType="application/vnd.openxmlformats-officedocument.presentationml.slideLayout+xml"/>
  <Override PartName="/ppt/slideLayouts/slideLayout114.xml" ContentType="application/vnd.openxmlformats-officedocument.presentationml.slideLayout+xml"/>
  <Override PartName="/ppt/slideLayouts/slideLayout115.xml" ContentType="application/vnd.openxmlformats-officedocument.presentationml.slideLayout+xml"/>
  <Override PartName="/ppt/slideLayouts/slideLayout116.xml" ContentType="application/vnd.openxmlformats-officedocument.presentationml.slideLayout+xml"/>
  <Override PartName="/ppt/slideLayouts/slideLayout117.xml" ContentType="application/vnd.openxmlformats-officedocument.presentationml.slideLayout+xml"/>
  <Override PartName="/ppt/slideLayouts/slideLayout118.xml" ContentType="application/vnd.openxmlformats-officedocument.presentationml.slideLayout+xml"/>
  <Override PartName="/ppt/slideLayouts/slideLayout119.xml" ContentType="application/vnd.openxmlformats-officedocument.presentationml.slideLayout+xml"/>
  <Override PartName="/ppt/slideLayouts/slideLayout120.xml" ContentType="application/vnd.openxmlformats-officedocument.presentationml.slideLayout+xml"/>
  <Override PartName="/ppt/slideLayouts/slideLayout121.xml" ContentType="application/vnd.openxmlformats-officedocument.presentationml.slideLayout+xml"/>
  <Override PartName="/ppt/slideLayouts/slideLayout122.xml" ContentType="application/vnd.openxmlformats-officedocument.presentationml.slideLayout+xml"/>
  <Override PartName="/ppt/slideLayouts/slideLayout123.xml" ContentType="application/vnd.openxmlformats-officedocument.presentationml.slideLayout+xml"/>
  <Override PartName="/ppt/slideLayouts/slideLayout124.xml" ContentType="application/vnd.openxmlformats-officedocument.presentationml.slideLayout+xml"/>
  <Override PartName="/ppt/theme/theme10.xml" ContentType="application/vnd.openxmlformats-officedocument.theme+xml"/>
  <Override PartName="/ppt/slideLayouts/slideLayout125.xml" ContentType="application/vnd.openxmlformats-officedocument.presentationml.slideLayout+xml"/>
  <Override PartName="/ppt/slideLayouts/slideLayout126.xml" ContentType="application/vnd.openxmlformats-officedocument.presentationml.slideLayout+xml"/>
  <Override PartName="/ppt/slideLayouts/slideLayout127.xml" ContentType="application/vnd.openxmlformats-officedocument.presentationml.slideLayout+xml"/>
  <Override PartName="/ppt/slideLayouts/slideLayout128.xml" ContentType="application/vnd.openxmlformats-officedocument.presentationml.slideLayout+xml"/>
  <Override PartName="/ppt/slideLayouts/slideLayout129.xml" ContentType="application/vnd.openxmlformats-officedocument.presentationml.slideLayout+xml"/>
  <Override PartName="/ppt/slideLayouts/slideLayout130.xml" ContentType="application/vnd.openxmlformats-officedocument.presentationml.slideLayout+xml"/>
  <Override PartName="/ppt/slideLayouts/slideLayout131.xml" ContentType="application/vnd.openxmlformats-officedocument.presentationml.slideLayout+xml"/>
  <Override PartName="/ppt/slideLayouts/slideLayout132.xml" ContentType="application/vnd.openxmlformats-officedocument.presentationml.slideLayout+xml"/>
  <Override PartName="/ppt/slideLayouts/slideLayout133.xml" ContentType="application/vnd.openxmlformats-officedocument.presentationml.slideLayout+xml"/>
  <Override PartName="/ppt/slideLayouts/slideLayout134.xml" ContentType="application/vnd.openxmlformats-officedocument.presentationml.slideLayout+xml"/>
  <Override PartName="/ppt/slideLayouts/slideLayout135.xml" ContentType="application/vnd.openxmlformats-officedocument.presentationml.slideLayout+xml"/>
  <Override PartName="/ppt/slideLayouts/slideLayout136.xml" ContentType="application/vnd.openxmlformats-officedocument.presentationml.slideLayout+xml"/>
  <Override PartName="/ppt/theme/theme11.xml" ContentType="application/vnd.openxmlformats-officedocument.theme+xml"/>
  <Override PartName="/ppt/slideLayouts/slideLayout137.xml" ContentType="application/vnd.openxmlformats-officedocument.presentationml.slideLayout+xml"/>
  <Override PartName="/ppt/slideLayouts/slideLayout138.xml" ContentType="application/vnd.openxmlformats-officedocument.presentationml.slideLayout+xml"/>
  <Override PartName="/ppt/slideLayouts/slideLayout139.xml" ContentType="application/vnd.openxmlformats-officedocument.presentationml.slideLayout+xml"/>
  <Override PartName="/ppt/slideLayouts/slideLayout140.xml" ContentType="application/vnd.openxmlformats-officedocument.presentationml.slideLayout+xml"/>
  <Override PartName="/ppt/slideLayouts/slideLayout141.xml" ContentType="application/vnd.openxmlformats-officedocument.presentationml.slideLayout+xml"/>
  <Override PartName="/ppt/slideLayouts/slideLayout142.xml" ContentType="application/vnd.openxmlformats-officedocument.presentationml.slideLayout+xml"/>
  <Override PartName="/ppt/slideLayouts/slideLayout143.xml" ContentType="application/vnd.openxmlformats-officedocument.presentationml.slideLayout+xml"/>
  <Override PartName="/ppt/slideLayouts/slideLayout144.xml" ContentType="application/vnd.openxmlformats-officedocument.presentationml.slideLayout+xml"/>
  <Override PartName="/ppt/slideLayouts/slideLayout145.xml" ContentType="application/vnd.openxmlformats-officedocument.presentationml.slideLayout+xml"/>
  <Override PartName="/ppt/slideLayouts/slideLayout146.xml" ContentType="application/vnd.openxmlformats-officedocument.presentationml.slideLayout+xml"/>
  <Override PartName="/ppt/slideLayouts/slideLayout147.xml" ContentType="application/vnd.openxmlformats-officedocument.presentationml.slideLayout+xml"/>
  <Override PartName="/ppt/slideLayouts/slideLayout148.xml" ContentType="application/vnd.openxmlformats-officedocument.presentationml.slideLayout+xml"/>
  <Override PartName="/ppt/theme/theme12.xml" ContentType="application/vnd.openxmlformats-officedocument.theme+xml"/>
  <Override PartName="/ppt/theme/theme13.xml" ContentType="application/vnd.openxmlformats-officedocument.theme+xml"/>
  <Override PartName="/ppt/theme/theme1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  <p:sldMasterId id="2147483713" r:id="rId6"/>
    <p:sldMasterId id="2147483726" r:id="rId7"/>
    <p:sldMasterId id="2147483739" r:id="rId8"/>
    <p:sldMasterId id="2147483752" r:id="rId9"/>
    <p:sldMasterId id="2147483765" r:id="rId10"/>
    <p:sldMasterId id="2147483778" r:id="rId11"/>
    <p:sldMasterId id="2147483791" r:id="rId12"/>
    <p:sldMasterId id="2147483804" r:id="rId13"/>
  </p:sldMasterIdLst>
  <p:notesMasterIdLst>
    <p:notesMasterId r:id="rId28"/>
  </p:notesMasterIdLst>
  <p:sldIdLst>
    <p:sldId id="256" r:id="rId14"/>
    <p:sldId id="381" r:id="rId15"/>
    <p:sldId id="379" r:id="rId16"/>
    <p:sldId id="355" r:id="rId17"/>
    <p:sldId id="257" r:id="rId18"/>
    <p:sldId id="258" r:id="rId19"/>
    <p:sldId id="259" r:id="rId20"/>
    <p:sldId id="421" r:id="rId21"/>
    <p:sldId id="392" r:id="rId22"/>
    <p:sldId id="261" r:id="rId23"/>
    <p:sldId id="422" r:id="rId24"/>
    <p:sldId id="270" r:id="rId25"/>
    <p:sldId id="269" r:id="rId26"/>
    <p:sldId id="267" r:id="rId27"/>
  </p:sldIdLst>
  <p:sldSz cx="12192000" cy="6858000"/>
  <p:notesSz cx="7772400" cy="10058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383"/>
    <p:restoredTop sz="94631"/>
  </p:normalViewPr>
  <p:slideViewPr>
    <p:cSldViewPr snapToGrid="0" snapToObjects="1">
      <p:cViewPr varScale="1">
        <p:scale>
          <a:sx n="96" d="100"/>
          <a:sy n="96" d="100"/>
        </p:scale>
        <p:origin x="50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slideMaster" Target="slideMasters/slideMaster13.xml"/><Relationship Id="rId18" Type="http://schemas.openxmlformats.org/officeDocument/2006/relationships/slide" Target="slides/slide5.xml"/><Relationship Id="rId26" Type="http://schemas.openxmlformats.org/officeDocument/2006/relationships/slide" Target="slides/slide1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8.xml"/><Relationship Id="rId7" Type="http://schemas.openxmlformats.org/officeDocument/2006/relationships/slideMaster" Target="slideMasters/slideMaster7.xml"/><Relationship Id="rId12" Type="http://schemas.openxmlformats.org/officeDocument/2006/relationships/slideMaster" Target="slideMasters/slideMaster12.xml"/><Relationship Id="rId17" Type="http://schemas.openxmlformats.org/officeDocument/2006/relationships/slide" Target="slides/slide4.xml"/><Relationship Id="rId25" Type="http://schemas.openxmlformats.org/officeDocument/2006/relationships/slide" Target="slides/slide12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3.xml"/><Relationship Id="rId20" Type="http://schemas.openxmlformats.org/officeDocument/2006/relationships/slide" Target="slides/slide7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Master" Target="slideMasters/slideMaster11.xml"/><Relationship Id="rId24" Type="http://schemas.openxmlformats.org/officeDocument/2006/relationships/slide" Target="slides/slide11.xml"/><Relationship Id="rId32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2.xml"/><Relationship Id="rId23" Type="http://schemas.openxmlformats.org/officeDocument/2006/relationships/slide" Target="slides/slide10.xml"/><Relationship Id="rId28" Type="http://schemas.openxmlformats.org/officeDocument/2006/relationships/notesMaster" Target="notesMasters/notesMaster1.xml"/><Relationship Id="rId10" Type="http://schemas.openxmlformats.org/officeDocument/2006/relationships/slideMaster" Target="slideMasters/slideMaster10.xml"/><Relationship Id="rId19" Type="http://schemas.openxmlformats.org/officeDocument/2006/relationships/slide" Target="slides/slide6.xml"/><Relationship Id="rId31" Type="http://schemas.openxmlformats.org/officeDocument/2006/relationships/theme" Target="theme/theme1.xml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slide" Target="slides/slide1.xml"/><Relationship Id="rId22" Type="http://schemas.openxmlformats.org/officeDocument/2006/relationships/slide" Target="slides/slide9.xml"/><Relationship Id="rId27" Type="http://schemas.openxmlformats.org/officeDocument/2006/relationships/slide" Target="slides/slide14.xml"/><Relationship Id="rId30" Type="http://schemas.openxmlformats.org/officeDocument/2006/relationships/viewProps" Target="viewProps.xml"/></Relationships>
</file>

<file path=ppt/media/image1.png>
</file>

<file path=ppt/media/image13.png>
</file>

<file path=ppt/media/image17.tiff>
</file>

<file path=ppt/media/image18.tiff>
</file>

<file path=ppt/media/image2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402138" y="0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8755B5-5A62-2A4B-8AC4-85DAE9683962}" type="datetimeFigureOut">
              <a:rPr lang="en-US" smtClean="0"/>
              <a:t>10/12/20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869950" y="1257300"/>
            <a:ext cx="6032500" cy="339407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77875" y="4840288"/>
            <a:ext cx="6216650" cy="3960812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402138" y="9553575"/>
            <a:ext cx="3368675" cy="5048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1D283B4-5C03-604F-A2B7-466867045D8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8121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Dragon is used to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evaluate molecular structure-property relationships,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similarity analysis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high-throughput screening of molecule databases.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90910-E133-4A3B-BCD0-F4D2E89A028E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26229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/>
              <a:t>Choosing informative, </a:t>
            </a:r>
            <a:r>
              <a:rPr lang="en-US" sz="1200" dirty="0" err="1"/>
              <a:t>discrim</a:t>
            </a: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Features may seem quite ordinary ingredients of the pipeline (apart from raw data, cluster software, human-provided labels, scalable statistical algorithms). Writing features can be extremely painful.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Features, sometimes called signals, encode information from raw data that allows machine-learning algorithms to classify an unknown object or estimate an unknown value.</a:t>
            </a:r>
          </a:p>
          <a:p>
            <a:r>
              <a:rPr lang="en-US" sz="1200" dirty="0" err="1"/>
              <a:t>inating</a:t>
            </a:r>
            <a:r>
              <a:rPr lang="en-US" sz="1200" dirty="0"/>
              <a:t> and independent features is a crucial step for effective algorithms pattern recognition, classification and regression. </a:t>
            </a:r>
          </a:p>
          <a:p>
            <a:r>
              <a:rPr lang="en-US" dirty="0"/>
              <a:t>Statistical break-throughs are academically “sexy,” but most trained systems seem to win through lots of features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feature scan be integrated through light-weight, loosely coupled statistical methods. Large numbers of feature engineers should be able to operate with minimal coordination, apart from the moment when their features’ statistical contributions are actually evaluated.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9A90910-E133-4A3B-BCD0-F4D2E89A028E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190917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8.xml"/></Relationships>
</file>

<file path=ppt/slideLayouts/_rels/slideLayout10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0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1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9.xml"/></Relationships>
</file>

<file path=ppt/slideLayouts/_rels/slideLayout1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1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0.xml"/></Relationships>
</file>

<file path=ppt/slideLayouts/_rels/slideLayout1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1.xml"/></Relationships>
</file>

<file path=ppt/slideLayouts/_rels/slideLayout1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1.xml"/></Relationships>
</file>

<file path=ppt/slideLayouts/_rels/slideLayout1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2.xml"/></Relationships>
</file>

<file path=ppt/slideLayouts/_rels/slideLayout1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5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4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5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7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6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7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8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7.xml"/></Relationships>
</file>

<file path=ppt/slideLayouts/_rels/slideLayout8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9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13" name="Picture 312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314" name="Picture 313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0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0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4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53" name="Picture 352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354" name="Picture 353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9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7" name="Picture 36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38" name="Picture 37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7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8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2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393" name="Picture 392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394" name="Picture 393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1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0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1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2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1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3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2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1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32" name="Picture 431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433" name="Picture 432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057823"/>
      </p:ext>
    </p:extLst>
  </p:cSld>
  <p:clrMapOvr>
    <a:masterClrMapping/>
  </p:clrMapOvr>
</p:sldLayout>
</file>

<file path=ppt/slideLayouts/slideLayout1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7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0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1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5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5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6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1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0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71" name="Picture 470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472" name="Picture 471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 hasCustomPrompt="1"/>
          </p:nvPr>
        </p:nvSpPr>
        <p:spPr>
          <a:xfrm>
            <a:off x="569468" y="2189264"/>
            <a:ext cx="6402832" cy="379048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ts val="2600"/>
              </a:lnSpc>
              <a:buNone/>
              <a:defRPr sz="1800" b="0" i="0" spc="-51" baseline="0">
                <a:solidFill>
                  <a:schemeClr val="tx1"/>
                </a:solidFill>
                <a:latin typeface="Arial" charset="0"/>
                <a:ea typeface="Arial" charset="0"/>
                <a:cs typeface="Arial" charset="0"/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/>
              <a:t>Em</a:t>
            </a:r>
            <a:r>
              <a:rPr lang="en-US" dirty="0"/>
              <a:t> </a:t>
            </a:r>
            <a:r>
              <a:rPr lang="en-US" dirty="0" err="1"/>
              <a:t>psum</a:t>
            </a:r>
            <a:r>
              <a:rPr lang="en-US" dirty="0"/>
              <a:t> dolor sit </a:t>
            </a:r>
            <a:r>
              <a:rPr lang="en-US" dirty="0" err="1"/>
              <a:t>amet</a:t>
            </a:r>
            <a:r>
              <a:rPr lang="en-US" dirty="0"/>
              <a:t>, </a:t>
            </a:r>
            <a:r>
              <a:rPr lang="en-US" dirty="0" err="1"/>
              <a:t>consectetur</a:t>
            </a:r>
            <a:r>
              <a:rPr lang="en-US" dirty="0"/>
              <a:t> </a:t>
            </a:r>
            <a:r>
              <a:rPr lang="en-US" dirty="0" err="1"/>
              <a:t>adipiscing</a:t>
            </a:r>
            <a:r>
              <a:rPr lang="en-US" dirty="0"/>
              <a:t> </a:t>
            </a:r>
            <a:r>
              <a:rPr lang="en-US" dirty="0" err="1"/>
              <a:t>elit</a:t>
            </a:r>
            <a:r>
              <a:rPr lang="en-US" dirty="0"/>
              <a:t>. </a:t>
            </a:r>
            <a:r>
              <a:rPr lang="en-US" dirty="0" err="1"/>
              <a:t>Mauris</a:t>
            </a:r>
            <a:r>
              <a:rPr lang="en-US" dirty="0"/>
              <a:t> </a:t>
            </a:r>
            <a:r>
              <a:rPr lang="en-US" dirty="0" err="1"/>
              <a:t>vehicula</a:t>
            </a:r>
            <a:r>
              <a:rPr lang="en-US" dirty="0"/>
              <a:t> dui in </a:t>
            </a:r>
            <a:r>
              <a:rPr lang="en-US" dirty="0" err="1"/>
              <a:t>neque</a:t>
            </a:r>
            <a:r>
              <a:rPr lang="en-US" dirty="0"/>
              <a:t> </a:t>
            </a:r>
            <a:r>
              <a:rPr lang="en-US" dirty="0" err="1"/>
              <a:t>dignissim</a:t>
            </a:r>
            <a:r>
              <a:rPr lang="en-US" dirty="0"/>
              <a:t>, in </a:t>
            </a:r>
            <a:r>
              <a:rPr lang="en-US" dirty="0" err="1"/>
              <a:t>aliquet</a:t>
            </a:r>
            <a:r>
              <a:rPr lang="en-US" dirty="0"/>
              <a:t> </a:t>
            </a:r>
            <a:r>
              <a:rPr lang="en-US" dirty="0" err="1"/>
              <a:t>nisl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. </a:t>
            </a:r>
            <a:r>
              <a:rPr lang="en-US" dirty="0" err="1"/>
              <a:t>Sed</a:t>
            </a:r>
            <a:r>
              <a:rPr lang="en-US" dirty="0"/>
              <a:t> a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ut</a:t>
            </a:r>
            <a:r>
              <a:rPr lang="en-US" dirty="0"/>
              <a:t> magna </a:t>
            </a:r>
            <a:r>
              <a:rPr lang="en-US" dirty="0" err="1"/>
              <a:t>vulputate</a:t>
            </a:r>
            <a:r>
              <a:rPr lang="en-US" dirty="0"/>
              <a:t> </a:t>
            </a:r>
            <a:r>
              <a:rPr lang="en-US" dirty="0" err="1"/>
              <a:t>feugiat</a:t>
            </a:r>
            <a:r>
              <a:rPr lang="en-US" dirty="0"/>
              <a:t>. </a:t>
            </a:r>
            <a:r>
              <a:rPr lang="en-US" dirty="0" err="1"/>
              <a:t>Quisque</a:t>
            </a:r>
            <a:r>
              <a:rPr lang="en-US" dirty="0"/>
              <a:t> </a:t>
            </a:r>
            <a:r>
              <a:rPr lang="en-US" dirty="0" err="1"/>
              <a:t>varius</a:t>
            </a:r>
            <a:r>
              <a:rPr lang="en-US" dirty="0"/>
              <a:t> libero </a:t>
            </a:r>
            <a:r>
              <a:rPr lang="en-US" dirty="0" err="1"/>
              <a:t>placerat</a:t>
            </a:r>
            <a:r>
              <a:rPr lang="en-US" dirty="0"/>
              <a:t> </a:t>
            </a:r>
            <a:r>
              <a:rPr lang="en-US" dirty="0" err="1"/>
              <a:t>erat</a:t>
            </a:r>
            <a:r>
              <a:rPr lang="en-US" dirty="0"/>
              <a:t> </a:t>
            </a:r>
            <a:r>
              <a:rPr lang="en-US" dirty="0" err="1"/>
              <a:t>lobortis</a:t>
            </a:r>
            <a:r>
              <a:rPr lang="en-US" dirty="0"/>
              <a:t> </a:t>
            </a:r>
            <a:r>
              <a:rPr lang="en-US" dirty="0" err="1"/>
              <a:t>congue</a:t>
            </a:r>
            <a:r>
              <a:rPr lang="en-US" dirty="0"/>
              <a:t>. Integer a </a:t>
            </a:r>
            <a:r>
              <a:rPr lang="en-US" dirty="0" err="1"/>
              <a:t>arcu</a:t>
            </a:r>
            <a:r>
              <a:rPr lang="en-US" dirty="0"/>
              <a:t> </a:t>
            </a:r>
            <a:r>
              <a:rPr lang="en-US" dirty="0" err="1"/>
              <a:t>vel</a:t>
            </a:r>
            <a:r>
              <a:rPr lang="en-US" dirty="0"/>
              <a:t> ante </a:t>
            </a:r>
            <a:r>
              <a:rPr lang="en-US" dirty="0" err="1"/>
              <a:t>bibendum</a:t>
            </a:r>
            <a:r>
              <a:rPr lang="en-US" dirty="0"/>
              <a:t> </a:t>
            </a:r>
            <a:r>
              <a:rPr lang="en-US" dirty="0" err="1"/>
              <a:t>scelerisque</a:t>
            </a:r>
            <a:r>
              <a:rPr lang="en-US" dirty="0"/>
              <a:t>. Class </a:t>
            </a:r>
            <a:r>
              <a:rPr lang="en-US" dirty="0" err="1"/>
              <a:t>aptent</a:t>
            </a:r>
            <a:r>
              <a:rPr lang="en-US" dirty="0"/>
              <a:t> </a:t>
            </a:r>
            <a:r>
              <a:rPr lang="en-US" dirty="0" err="1"/>
              <a:t>taciti</a:t>
            </a:r>
            <a:r>
              <a:rPr lang="en-US" dirty="0"/>
              <a:t> </a:t>
            </a:r>
            <a:r>
              <a:rPr lang="en-US" dirty="0" err="1"/>
              <a:t>sociosqu</a:t>
            </a:r>
            <a:r>
              <a:rPr lang="en-US" dirty="0"/>
              <a:t> ad </a:t>
            </a:r>
            <a:r>
              <a:rPr lang="en-US" dirty="0" err="1"/>
              <a:t>litora</a:t>
            </a:r>
            <a:r>
              <a:rPr lang="en-US" dirty="0"/>
              <a:t> </a:t>
            </a:r>
            <a:r>
              <a:rPr lang="en-US" dirty="0" err="1"/>
              <a:t>torquent</a:t>
            </a:r>
            <a:r>
              <a:rPr lang="en-US" dirty="0"/>
              <a:t>.</a:t>
            </a:r>
          </a:p>
        </p:txBody>
      </p:sp>
      <p:sp>
        <p:nvSpPr>
          <p:cNvPr id="5" name="Title Placeholder 12"/>
          <p:cNvSpPr>
            <a:spLocks noGrp="1"/>
          </p:cNvSpPr>
          <p:nvPr>
            <p:ph type="title" hasCustomPrompt="1"/>
          </p:nvPr>
        </p:nvSpPr>
        <p:spPr>
          <a:xfrm>
            <a:off x="566928" y="1316736"/>
            <a:ext cx="10515600" cy="86843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>
              <a:defRPr b="0"/>
            </a:lvl1pPr>
          </a:lstStyle>
          <a:p>
            <a:r>
              <a:rPr lang="en-US" dirty="0"/>
              <a:t>Click to edit title</a:t>
            </a:r>
          </a:p>
        </p:txBody>
      </p:sp>
    </p:spTree>
    <p:extLst>
      <p:ext uri="{BB962C8B-B14F-4D97-AF65-F5344CB8AC3E}">
        <p14:creationId xmlns:p14="http://schemas.microsoft.com/office/powerpoint/2010/main" val="140257313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FE5F50-B0DD-6B41-A932-850090D685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6A41A9-7A72-5540-B11A-B70511B1818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8C0183-7CF6-2142-8D2A-53430EFDCB0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A8364FC-83AD-D94F-87C8-31667C52A27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862FB86-DFDD-2046-8750-3A07512BA0F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3895574-94F3-BF46-B4F8-EBBE7E206D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1A43544-4022-9049-9FE1-43DD0749F8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159BF50-279D-5C43-A080-691A6E31586D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4431584-8821-4E48-AF0C-DCFA89767CD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6B63305-C66F-7345-BB33-2518E7998E19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4A6746-EE4C-7646-86FD-B2B0D7BBB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0D0FAE-2B6B-D749-9448-6F19EA0882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1A1EE2A-5317-DD42-BB35-854D750DA49B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AF9001-A685-184C-B5AE-A66AEE056F52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EF67DA-FA34-CC43-8E95-DA2540994C6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A09DCF-AFDA-6E45-88CD-76E2F6DC07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253FEB-A239-314F-8FBF-883DA91020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E61E72-BD8F-0E4A-8CAA-D9C3FF7515F8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99F4ED8-260F-5A40-9A90-B052D11BB20B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7E03AFC-A707-014E-B82E-2632AF34E1A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9248DF-F9ED-3544-B1F8-77B9FE2345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6D7DEE3-BD95-9A45-8C61-2901813A6F8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A93645-F7F6-C841-BD30-2FFAD5F7E60A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17E215-F353-AC46-9364-21EB6D534F3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AEE5D83-6D65-6842-8260-8740BFCABFE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F84D565-DCB6-054D-A0D1-DDBB1D92D3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3740B09-24BD-6246-B1CF-2BB8271453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7617EE7-6A41-D840-BE84-979243081171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FDE7717-9DA6-4F4D-9E95-D4F9E61316D9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CB74F2D-6B03-DD49-A51B-4D3FE32A1B1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B370C5-0E8D-8647-AB65-6C42FB0E3AD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42457A-397D-B64C-9D83-92005B5179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18EB26-3F15-E946-A90E-9BA871E805D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7FA50B-9933-CC4A-AD17-60B8D1A18825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E46E62-F9BA-2046-AAD4-0BC7109D1B8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C39150-DD6D-CB4E-A6B4-FA0DF51F2F5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8394C06-7595-8443-8432-A1B85A99F2F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9D17C6-88A7-C64F-A596-3F0B4C95DA42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62CC91-B6AE-6E40-86AB-71CDD014650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9104924-A398-F545-B0F7-2D0A43DE394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369BAA-8865-6048-A231-E393405A24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4ECA54-F25E-8447-8CAE-5574E4E783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B91DA2-50A3-874E-91DD-9FD697B32F06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CB18054-AFAD-F540-BBC1-CAAC483000CD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BE3999-DB01-0A46-BDD8-655FE0B503F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243E65-DBF7-9748-B82A-2F727AE0D0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9965BD-CCBA-A148-9177-12775468D7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927B9F-77F4-9C4B-A8E8-A60DEAAA1279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FA41FD-C780-774C-960A-7C19CC52BC81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1CDFF3-E054-0C47-AFF5-A0628896179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F54ED8-34D7-8D47-9E2B-DADDF5B27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592A46-BCA9-BE4D-A4FE-E8BED2DFDF4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F0D7B4-5A65-6A4F-B9B0-4585D2FBE406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14B19E0-867B-7348-BA02-718A9621EBB8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D4DF8C-79C2-6D45-A3DC-E91891E79A3A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C305D2-7B33-0142-B7BD-48CCA3AE36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F5CBEC-4825-9642-9FD9-A27C2283EC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91BB2-9615-EC4E-84B7-1623257A2FCF}"/>
              </a:ext>
            </a:extLst>
          </p:cNvPr>
          <p:cNvSpPr>
            <a:spLocks noGrp="1"/>
          </p:cNvSpPr>
          <p:nvPr>
            <p:ph type="dt" idx="10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C92B59-B3A4-6D46-B62F-89E1DE97DB97}"/>
              </a:ext>
            </a:extLst>
          </p:cNvPr>
          <p:cNvSpPr>
            <a:spLocks noGrp="1"/>
          </p:cNvSpPr>
          <p:nvPr>
            <p:ph type="ftr" idx="11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53EDE7-3E80-5343-8913-ADC234D06021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 smtClean="0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3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6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17" name="Picture 116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118" name="Picture 117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93263059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56" name="Picture 155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157" name="Picture 156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196" name="Picture 195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197" name="Picture 196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8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2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3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4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7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38" name="Picture 237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239" name="Picture 238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6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2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8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75" name="PlaceHolder 3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276" name="Picture 275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  <p:pic>
        <p:nvPicPr>
          <p:cNvPr id="277" name="Picture 276"/>
          <p:cNvPicPr/>
          <p:nvPr/>
        </p:nvPicPr>
        <p:blipFill>
          <a:blip r:embed="rId2"/>
          <a:stretch/>
        </p:blipFill>
        <p:spPr>
          <a:xfrm>
            <a:off x="3602520" y="1604520"/>
            <a:ext cx="4985640" cy="397728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</p:sldLayout>
</file>

<file path=ppt/slideLayouts/slideLayout8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2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8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PlaceHolder 1"/>
          <p:cNvSpPr>
            <a:spLocks noGrp="1"/>
          </p:cNvSpPr>
          <p:nvPr>
            <p:ph type="subTitle"/>
          </p:nvPr>
        </p:nvSpPr>
        <p:spPr>
          <a:xfrm>
            <a:off x="838080" y="365040"/>
            <a:ext cx="10515600" cy="61455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2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3" name="PlaceHolder 4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7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9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4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Layouts/slideLayout9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0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20.xml"/><Relationship Id="rId13" Type="http://schemas.openxmlformats.org/officeDocument/2006/relationships/theme" Target="../theme/theme10.xml"/><Relationship Id="rId3" Type="http://schemas.openxmlformats.org/officeDocument/2006/relationships/slideLayout" Target="../slideLayouts/slideLayout115.xml"/><Relationship Id="rId7" Type="http://schemas.openxmlformats.org/officeDocument/2006/relationships/slideLayout" Target="../slideLayouts/slideLayout119.xml"/><Relationship Id="rId12" Type="http://schemas.openxmlformats.org/officeDocument/2006/relationships/slideLayout" Target="../slideLayouts/slideLayout124.xml"/><Relationship Id="rId2" Type="http://schemas.openxmlformats.org/officeDocument/2006/relationships/slideLayout" Target="../slideLayouts/slideLayout114.xml"/><Relationship Id="rId1" Type="http://schemas.openxmlformats.org/officeDocument/2006/relationships/slideLayout" Target="../slideLayouts/slideLayout113.xml"/><Relationship Id="rId6" Type="http://schemas.openxmlformats.org/officeDocument/2006/relationships/slideLayout" Target="../slideLayouts/slideLayout118.xml"/><Relationship Id="rId11" Type="http://schemas.openxmlformats.org/officeDocument/2006/relationships/slideLayout" Target="../slideLayouts/slideLayout123.xml"/><Relationship Id="rId5" Type="http://schemas.openxmlformats.org/officeDocument/2006/relationships/slideLayout" Target="../slideLayouts/slideLayout117.xml"/><Relationship Id="rId10" Type="http://schemas.openxmlformats.org/officeDocument/2006/relationships/slideLayout" Target="../slideLayouts/slideLayout122.xml"/><Relationship Id="rId4" Type="http://schemas.openxmlformats.org/officeDocument/2006/relationships/slideLayout" Target="../slideLayouts/slideLayout116.xml"/><Relationship Id="rId9" Type="http://schemas.openxmlformats.org/officeDocument/2006/relationships/slideLayout" Target="../slideLayouts/slideLayout121.xml"/></Relationships>
</file>

<file path=ppt/slideMasters/_rels/slideMaster1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2.xml"/><Relationship Id="rId13" Type="http://schemas.openxmlformats.org/officeDocument/2006/relationships/theme" Target="../theme/theme11.xml"/><Relationship Id="rId3" Type="http://schemas.openxmlformats.org/officeDocument/2006/relationships/slideLayout" Target="../slideLayouts/slideLayout127.xml"/><Relationship Id="rId7" Type="http://schemas.openxmlformats.org/officeDocument/2006/relationships/slideLayout" Target="../slideLayouts/slideLayout131.xml"/><Relationship Id="rId12" Type="http://schemas.openxmlformats.org/officeDocument/2006/relationships/slideLayout" Target="../slideLayouts/slideLayout136.xml"/><Relationship Id="rId2" Type="http://schemas.openxmlformats.org/officeDocument/2006/relationships/slideLayout" Target="../slideLayouts/slideLayout126.xml"/><Relationship Id="rId1" Type="http://schemas.openxmlformats.org/officeDocument/2006/relationships/slideLayout" Target="../slideLayouts/slideLayout125.xml"/><Relationship Id="rId6" Type="http://schemas.openxmlformats.org/officeDocument/2006/relationships/slideLayout" Target="../slideLayouts/slideLayout130.xml"/><Relationship Id="rId11" Type="http://schemas.openxmlformats.org/officeDocument/2006/relationships/slideLayout" Target="../slideLayouts/slideLayout135.xml"/><Relationship Id="rId5" Type="http://schemas.openxmlformats.org/officeDocument/2006/relationships/slideLayout" Target="../slideLayouts/slideLayout129.xml"/><Relationship Id="rId10" Type="http://schemas.openxmlformats.org/officeDocument/2006/relationships/slideLayout" Target="../slideLayouts/slideLayout134.xml"/><Relationship Id="rId4" Type="http://schemas.openxmlformats.org/officeDocument/2006/relationships/slideLayout" Target="../slideLayouts/slideLayout128.xml"/><Relationship Id="rId9" Type="http://schemas.openxmlformats.org/officeDocument/2006/relationships/slideLayout" Target="../slideLayouts/slideLayout133.xml"/></Relationships>
</file>

<file path=ppt/slideMasters/_rels/slideMaster1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4.xml"/><Relationship Id="rId13" Type="http://schemas.openxmlformats.org/officeDocument/2006/relationships/theme" Target="../theme/theme12.xml"/><Relationship Id="rId3" Type="http://schemas.openxmlformats.org/officeDocument/2006/relationships/slideLayout" Target="../slideLayouts/slideLayout139.xml"/><Relationship Id="rId7" Type="http://schemas.openxmlformats.org/officeDocument/2006/relationships/slideLayout" Target="../slideLayouts/slideLayout143.xml"/><Relationship Id="rId12" Type="http://schemas.openxmlformats.org/officeDocument/2006/relationships/slideLayout" Target="../slideLayouts/slideLayout148.xml"/><Relationship Id="rId2" Type="http://schemas.openxmlformats.org/officeDocument/2006/relationships/slideLayout" Target="../slideLayouts/slideLayout138.xml"/><Relationship Id="rId1" Type="http://schemas.openxmlformats.org/officeDocument/2006/relationships/slideLayout" Target="../slideLayouts/slideLayout137.xml"/><Relationship Id="rId6" Type="http://schemas.openxmlformats.org/officeDocument/2006/relationships/slideLayout" Target="../slideLayouts/slideLayout142.xml"/><Relationship Id="rId11" Type="http://schemas.openxmlformats.org/officeDocument/2006/relationships/slideLayout" Target="../slideLayouts/slideLayout147.xml"/><Relationship Id="rId5" Type="http://schemas.openxmlformats.org/officeDocument/2006/relationships/slideLayout" Target="../slideLayouts/slideLayout141.xml"/><Relationship Id="rId10" Type="http://schemas.openxmlformats.org/officeDocument/2006/relationships/slideLayout" Target="../slideLayouts/slideLayout146.xml"/><Relationship Id="rId4" Type="http://schemas.openxmlformats.org/officeDocument/2006/relationships/slideLayout" Target="../slideLayouts/slideLayout140.xml"/><Relationship Id="rId9" Type="http://schemas.openxmlformats.org/officeDocument/2006/relationships/slideLayout" Target="../slideLayouts/slideLayout145.xml"/></Relationships>
</file>

<file path=ppt/slideMasters/_rels/slideMaster13.xml.rels><?xml version="1.0" encoding="UTF-8" standalone="yes"?>
<Relationships xmlns="http://schemas.openxmlformats.org/package/2006/relationships"><Relationship Id="rId1" Type="http://schemas.openxmlformats.org/officeDocument/2006/relationships/theme" Target="../theme/theme13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3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8.xml"/><Relationship Id="rId7" Type="http://schemas.openxmlformats.org/officeDocument/2006/relationships/slideLayout" Target="../slideLayouts/slideLayout22.xml"/><Relationship Id="rId12" Type="http://schemas.openxmlformats.org/officeDocument/2006/relationships/slideLayout" Target="../slideLayouts/slideLayout27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11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5.xml"/><Relationship Id="rId4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4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13" Type="http://schemas.openxmlformats.org/officeDocument/2006/relationships/slideLayout" Target="../slideLayouts/slideLayout40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12" Type="http://schemas.openxmlformats.org/officeDocument/2006/relationships/slideLayout" Target="../slideLayouts/slideLayout39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2.xml"/><Relationship Id="rId10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1.xml"/><Relationship Id="rId9" Type="http://schemas.openxmlformats.org/officeDocument/2006/relationships/slideLayout" Target="../slideLayouts/slideLayout36.xml"/><Relationship Id="rId14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8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43.xml"/><Relationship Id="rId7" Type="http://schemas.openxmlformats.org/officeDocument/2006/relationships/slideLayout" Target="../slideLayouts/slideLayout47.xml"/><Relationship Id="rId12" Type="http://schemas.openxmlformats.org/officeDocument/2006/relationships/slideLayout" Target="../slideLayouts/slideLayout52.xml"/><Relationship Id="rId2" Type="http://schemas.openxmlformats.org/officeDocument/2006/relationships/slideLayout" Target="../slideLayouts/slideLayout42.xml"/><Relationship Id="rId1" Type="http://schemas.openxmlformats.org/officeDocument/2006/relationships/slideLayout" Target="../slideLayouts/slideLayout41.xml"/><Relationship Id="rId6" Type="http://schemas.openxmlformats.org/officeDocument/2006/relationships/slideLayout" Target="../slideLayouts/slideLayout46.xml"/><Relationship Id="rId11" Type="http://schemas.openxmlformats.org/officeDocument/2006/relationships/slideLayout" Target="../slideLayouts/slideLayout51.xml"/><Relationship Id="rId5" Type="http://schemas.openxmlformats.org/officeDocument/2006/relationships/slideLayout" Target="../slideLayouts/slideLayout45.xml"/><Relationship Id="rId10" Type="http://schemas.openxmlformats.org/officeDocument/2006/relationships/slideLayout" Target="../slideLayouts/slideLayout50.xml"/><Relationship Id="rId4" Type="http://schemas.openxmlformats.org/officeDocument/2006/relationships/slideLayout" Target="../slideLayouts/slideLayout44.xml"/><Relationship Id="rId9" Type="http://schemas.openxmlformats.org/officeDocument/2006/relationships/slideLayout" Target="../slideLayouts/slideLayout49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0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5.xml"/><Relationship Id="rId7" Type="http://schemas.openxmlformats.org/officeDocument/2006/relationships/slideLayout" Target="../slideLayouts/slideLayout59.xml"/><Relationship Id="rId12" Type="http://schemas.openxmlformats.org/officeDocument/2006/relationships/slideLayout" Target="../slideLayouts/slideLayout64.xml"/><Relationship Id="rId2" Type="http://schemas.openxmlformats.org/officeDocument/2006/relationships/slideLayout" Target="../slideLayouts/slideLayout54.xml"/><Relationship Id="rId1" Type="http://schemas.openxmlformats.org/officeDocument/2006/relationships/slideLayout" Target="../slideLayouts/slideLayout53.xml"/><Relationship Id="rId6" Type="http://schemas.openxmlformats.org/officeDocument/2006/relationships/slideLayout" Target="../slideLayouts/slideLayout58.xml"/><Relationship Id="rId11" Type="http://schemas.openxmlformats.org/officeDocument/2006/relationships/slideLayout" Target="../slideLayouts/slideLayout63.xml"/><Relationship Id="rId5" Type="http://schemas.openxmlformats.org/officeDocument/2006/relationships/slideLayout" Target="../slideLayouts/slideLayout57.xml"/><Relationship Id="rId10" Type="http://schemas.openxmlformats.org/officeDocument/2006/relationships/slideLayout" Target="../slideLayouts/slideLayout62.xml"/><Relationship Id="rId4" Type="http://schemas.openxmlformats.org/officeDocument/2006/relationships/slideLayout" Target="../slideLayouts/slideLayout56.xml"/><Relationship Id="rId9" Type="http://schemas.openxmlformats.org/officeDocument/2006/relationships/slideLayout" Target="../slideLayouts/slideLayout61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72.xml"/><Relationship Id="rId13" Type="http://schemas.openxmlformats.org/officeDocument/2006/relationships/theme" Target="../theme/theme6.xml"/><Relationship Id="rId3" Type="http://schemas.openxmlformats.org/officeDocument/2006/relationships/slideLayout" Target="../slideLayouts/slideLayout67.xml"/><Relationship Id="rId7" Type="http://schemas.openxmlformats.org/officeDocument/2006/relationships/slideLayout" Target="../slideLayouts/slideLayout71.xml"/><Relationship Id="rId12" Type="http://schemas.openxmlformats.org/officeDocument/2006/relationships/slideLayout" Target="../slideLayouts/slideLayout76.xml"/><Relationship Id="rId2" Type="http://schemas.openxmlformats.org/officeDocument/2006/relationships/slideLayout" Target="../slideLayouts/slideLayout66.xml"/><Relationship Id="rId1" Type="http://schemas.openxmlformats.org/officeDocument/2006/relationships/slideLayout" Target="../slideLayouts/slideLayout65.xml"/><Relationship Id="rId6" Type="http://schemas.openxmlformats.org/officeDocument/2006/relationships/slideLayout" Target="../slideLayouts/slideLayout70.xml"/><Relationship Id="rId11" Type="http://schemas.openxmlformats.org/officeDocument/2006/relationships/slideLayout" Target="../slideLayouts/slideLayout75.xml"/><Relationship Id="rId5" Type="http://schemas.openxmlformats.org/officeDocument/2006/relationships/slideLayout" Target="../slideLayouts/slideLayout69.xml"/><Relationship Id="rId10" Type="http://schemas.openxmlformats.org/officeDocument/2006/relationships/slideLayout" Target="../slideLayouts/slideLayout74.xml"/><Relationship Id="rId4" Type="http://schemas.openxmlformats.org/officeDocument/2006/relationships/slideLayout" Target="../slideLayouts/slideLayout68.xml"/><Relationship Id="rId9" Type="http://schemas.openxmlformats.org/officeDocument/2006/relationships/slideLayout" Target="../slideLayouts/slideLayout73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4.xml"/><Relationship Id="rId13" Type="http://schemas.openxmlformats.org/officeDocument/2006/relationships/theme" Target="../theme/theme7.xml"/><Relationship Id="rId3" Type="http://schemas.openxmlformats.org/officeDocument/2006/relationships/slideLayout" Target="../slideLayouts/slideLayout79.xml"/><Relationship Id="rId7" Type="http://schemas.openxmlformats.org/officeDocument/2006/relationships/slideLayout" Target="../slideLayouts/slideLayout83.xml"/><Relationship Id="rId12" Type="http://schemas.openxmlformats.org/officeDocument/2006/relationships/slideLayout" Target="../slideLayouts/slideLayout88.xml"/><Relationship Id="rId2" Type="http://schemas.openxmlformats.org/officeDocument/2006/relationships/slideLayout" Target="../slideLayouts/slideLayout78.xml"/><Relationship Id="rId1" Type="http://schemas.openxmlformats.org/officeDocument/2006/relationships/slideLayout" Target="../slideLayouts/slideLayout77.xml"/><Relationship Id="rId6" Type="http://schemas.openxmlformats.org/officeDocument/2006/relationships/slideLayout" Target="../slideLayouts/slideLayout82.xml"/><Relationship Id="rId11" Type="http://schemas.openxmlformats.org/officeDocument/2006/relationships/slideLayout" Target="../slideLayouts/slideLayout87.xml"/><Relationship Id="rId5" Type="http://schemas.openxmlformats.org/officeDocument/2006/relationships/slideLayout" Target="../slideLayouts/slideLayout81.xml"/><Relationship Id="rId10" Type="http://schemas.openxmlformats.org/officeDocument/2006/relationships/slideLayout" Target="../slideLayouts/slideLayout86.xml"/><Relationship Id="rId4" Type="http://schemas.openxmlformats.org/officeDocument/2006/relationships/slideLayout" Target="../slideLayouts/slideLayout80.xml"/><Relationship Id="rId9" Type="http://schemas.openxmlformats.org/officeDocument/2006/relationships/slideLayout" Target="../slideLayouts/slideLayout85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96.xml"/><Relationship Id="rId13" Type="http://schemas.openxmlformats.org/officeDocument/2006/relationships/theme" Target="../theme/theme8.xml"/><Relationship Id="rId3" Type="http://schemas.openxmlformats.org/officeDocument/2006/relationships/slideLayout" Target="../slideLayouts/slideLayout91.xml"/><Relationship Id="rId7" Type="http://schemas.openxmlformats.org/officeDocument/2006/relationships/slideLayout" Target="../slideLayouts/slideLayout95.xml"/><Relationship Id="rId12" Type="http://schemas.openxmlformats.org/officeDocument/2006/relationships/slideLayout" Target="../slideLayouts/slideLayout100.xml"/><Relationship Id="rId2" Type="http://schemas.openxmlformats.org/officeDocument/2006/relationships/slideLayout" Target="../slideLayouts/slideLayout90.xml"/><Relationship Id="rId1" Type="http://schemas.openxmlformats.org/officeDocument/2006/relationships/slideLayout" Target="../slideLayouts/slideLayout89.xml"/><Relationship Id="rId6" Type="http://schemas.openxmlformats.org/officeDocument/2006/relationships/slideLayout" Target="../slideLayouts/slideLayout94.xml"/><Relationship Id="rId11" Type="http://schemas.openxmlformats.org/officeDocument/2006/relationships/slideLayout" Target="../slideLayouts/slideLayout99.xml"/><Relationship Id="rId5" Type="http://schemas.openxmlformats.org/officeDocument/2006/relationships/slideLayout" Target="../slideLayouts/slideLayout93.xml"/><Relationship Id="rId10" Type="http://schemas.openxmlformats.org/officeDocument/2006/relationships/slideLayout" Target="../slideLayouts/slideLayout98.xml"/><Relationship Id="rId4" Type="http://schemas.openxmlformats.org/officeDocument/2006/relationships/slideLayout" Target="../slideLayouts/slideLayout92.xml"/><Relationship Id="rId9" Type="http://schemas.openxmlformats.org/officeDocument/2006/relationships/slideLayout" Target="../slideLayouts/slideLayout97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08.xml"/><Relationship Id="rId13" Type="http://schemas.openxmlformats.org/officeDocument/2006/relationships/theme" Target="../theme/theme9.xml"/><Relationship Id="rId3" Type="http://schemas.openxmlformats.org/officeDocument/2006/relationships/slideLayout" Target="../slideLayouts/slideLayout103.xml"/><Relationship Id="rId7" Type="http://schemas.openxmlformats.org/officeDocument/2006/relationships/slideLayout" Target="../slideLayouts/slideLayout107.xml"/><Relationship Id="rId12" Type="http://schemas.openxmlformats.org/officeDocument/2006/relationships/slideLayout" Target="../slideLayouts/slideLayout112.xml"/><Relationship Id="rId2" Type="http://schemas.openxmlformats.org/officeDocument/2006/relationships/slideLayout" Target="../slideLayouts/slideLayout102.xml"/><Relationship Id="rId1" Type="http://schemas.openxmlformats.org/officeDocument/2006/relationships/slideLayout" Target="../slideLayouts/slideLayout101.xml"/><Relationship Id="rId6" Type="http://schemas.openxmlformats.org/officeDocument/2006/relationships/slideLayout" Target="../slideLayouts/slideLayout106.xml"/><Relationship Id="rId11" Type="http://schemas.openxmlformats.org/officeDocument/2006/relationships/slideLayout" Target="../slideLayouts/slideLayout111.xml"/><Relationship Id="rId5" Type="http://schemas.openxmlformats.org/officeDocument/2006/relationships/slideLayout" Target="../slideLayouts/slideLayout105.xml"/><Relationship Id="rId10" Type="http://schemas.openxmlformats.org/officeDocument/2006/relationships/slideLayout" Target="../slideLayouts/slideLayout110.xml"/><Relationship Id="rId4" Type="http://schemas.openxmlformats.org/officeDocument/2006/relationships/slideLayout" Target="../slideLayouts/slideLayout104.xml"/><Relationship Id="rId9" Type="http://schemas.openxmlformats.org/officeDocument/2006/relationships/slideLayout" Target="../slideLayouts/slideLayout10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lvl="1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3000" lvl="2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600200" lvl="3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057400" lvl="4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68BC5195-18BC-4AF0-BEB1-106E3B3E8AD1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805" r:id="rId13"/>
    <p:sldLayoutId id="2147483806" r:id="rId14"/>
    <p:sldLayoutId id="214748380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2280" cy="160020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6" name="PlaceHolder 2"/>
          <p:cNvSpPr>
            <a:spLocks noGrp="1"/>
          </p:cNvSpPr>
          <p:nvPr>
            <p:ph type="title"/>
          </p:nvPr>
        </p:nvSpPr>
        <p:spPr>
          <a:xfrm>
            <a:off x="5183280" y="987480"/>
            <a:ext cx="6172200" cy="4873680"/>
          </a:xfrm>
          <a:prstGeom prst="rect">
            <a:avLst/>
          </a:prstGeom>
        </p:spPr>
        <p:txBody>
          <a:bodyPr/>
          <a:lstStyle/>
          <a:p>
            <a:pPr algn="ctr"/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7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2280" cy="3811680"/>
          </a:xfrm>
          <a:prstGeom prst="rect">
            <a:avLst/>
          </a:prstGeom>
        </p:spPr>
        <p:txBody>
          <a:bodyPr/>
          <a:lstStyle/>
          <a:p>
            <a:pPr marL="432000" indent="-324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58" name="PlaceHolder 4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59" name="PlaceHolder 5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60" name="PlaceHolder 6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015C4C76-BA92-47A0-8468-FD867A9D1F1E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6" r:id="rId1"/>
    <p:sldLayoutId id="2147483767" r:id="rId2"/>
    <p:sldLayoutId id="2147483768" r:id="rId3"/>
    <p:sldLayoutId id="2147483769" r:id="rId4"/>
    <p:sldLayoutId id="2147483770" r:id="rId5"/>
    <p:sldLayoutId id="2147483771" r:id="rId6"/>
    <p:sldLayoutId id="2147483772" r:id="rId7"/>
    <p:sldLayoutId id="2147483773" r:id="rId8"/>
    <p:sldLayoutId id="2147483774" r:id="rId9"/>
    <p:sldLayoutId id="2147483775" r:id="rId10"/>
    <p:sldLayoutId id="2147483776" r:id="rId11"/>
    <p:sldLayoutId id="2147483777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5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6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 vert="vert"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lvl="1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3000" lvl="2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600200" lvl="3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057400" lvl="4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97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98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99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1BFA74C2-BBDD-4D37-81F3-F40F0C681559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79" r:id="rId1"/>
    <p:sldLayoutId id="2147483780" r:id="rId2"/>
    <p:sldLayoutId id="2147483781" r:id="rId3"/>
    <p:sldLayoutId id="2147483782" r:id="rId4"/>
    <p:sldLayoutId id="2147483783" r:id="rId5"/>
    <p:sldLayoutId id="2147483784" r:id="rId6"/>
    <p:sldLayoutId id="2147483785" r:id="rId7"/>
    <p:sldLayoutId id="2147483786" r:id="rId8"/>
    <p:sldLayoutId id="2147483787" r:id="rId9"/>
    <p:sldLayoutId id="2147483788" r:id="rId10"/>
    <p:sldLayoutId id="2147483789" r:id="rId11"/>
    <p:sldLayoutId id="214748379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4" name="PlaceHolder 1"/>
          <p:cNvSpPr>
            <a:spLocks noGrp="1"/>
          </p:cNvSpPr>
          <p:nvPr>
            <p:ph type="title"/>
          </p:nvPr>
        </p:nvSpPr>
        <p:spPr>
          <a:xfrm>
            <a:off x="8724960" y="365040"/>
            <a:ext cx="2628720" cy="5811840"/>
          </a:xfrm>
          <a:prstGeom prst="rect">
            <a:avLst/>
          </a:prstGeom>
        </p:spPr>
        <p:txBody>
          <a:bodyPr vert="vert" anchorCtr="1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5" name="PlaceHolder 2"/>
          <p:cNvSpPr>
            <a:spLocks noGrp="1"/>
          </p:cNvSpPr>
          <p:nvPr>
            <p:ph type="body"/>
          </p:nvPr>
        </p:nvSpPr>
        <p:spPr>
          <a:xfrm>
            <a:off x="838080" y="365040"/>
            <a:ext cx="7734240" cy="5811840"/>
          </a:xfrm>
          <a:prstGeom prst="rect">
            <a:avLst/>
          </a:prstGeom>
        </p:spPr>
        <p:txBody>
          <a:bodyPr vert="vert"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685800" lvl="1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</a:t>
            </a:r>
            <a:endParaRPr lang="en-US" sz="2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143000" lvl="2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1600200" lvl="3" indent="-228600">
              <a:lnSpc>
                <a:spcPct val="90000"/>
              </a:lnSpc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057400" lvl="4" indent="-2286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Fifth level</a:t>
            </a:r>
            <a:endParaRPr lang="en-US" sz="20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36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7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438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D133F790-1EFD-44ED-A574-A870A0B42841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92" r:id="rId1"/>
    <p:sldLayoutId id="2147483793" r:id="rId2"/>
    <p:sldLayoutId id="2147483794" r:id="rId3"/>
    <p:sldLayoutId id="2147483795" r:id="rId4"/>
    <p:sldLayoutId id="2147483796" r:id="rId5"/>
    <p:sldLayoutId id="2147483797" r:id="rId6"/>
    <p:sldLayoutId id="2147483798" r:id="rId7"/>
    <p:sldLayoutId id="2147483799" r:id="rId8"/>
    <p:sldLayoutId id="2147483800" r:id="rId9"/>
    <p:sldLayoutId id="2147483801" r:id="rId10"/>
    <p:sldLayoutId id="2147483802" r:id="rId11"/>
    <p:sldLayoutId id="214748380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title"/>
          </p:nvPr>
        </p:nvSpPr>
        <p:spPr>
          <a:xfrm>
            <a:off x="838080" y="1825560"/>
            <a:ext cx="10515600" cy="435132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827CE0F4-2851-4DD2-B6D9-2D6BD4E0EFA6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84" name="PlaceHolder 6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/>
          <a:lstStyle/>
          <a:p>
            <a:pPr marL="432000" indent="-324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Click to edit the outline text format</a:t>
            </a:r>
          </a:p>
          <a:p>
            <a:pPr marL="864000" lvl="1" indent="-324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Second Outline Level</a:t>
            </a:r>
          </a:p>
          <a:p>
            <a:pPr marL="1296000" lvl="2" indent="-288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Third Outline Level</a:t>
            </a:r>
          </a:p>
          <a:p>
            <a:pPr marL="1728000" lvl="3" indent="-216000"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Fourth Outline Level</a:t>
            </a:r>
          </a:p>
          <a:p>
            <a:pPr marL="2160000" lvl="4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Fifth Outline Level</a:t>
            </a:r>
          </a:p>
          <a:p>
            <a:pPr marL="2592000" lvl="5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Sixth Outline Level</a:t>
            </a:r>
          </a:p>
          <a:p>
            <a:pPr marL="3024000" lvl="6" indent="-216000"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Arial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  <p:sldLayoutId id="2147483808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600" cy="285264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0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600" cy="1500120"/>
          </a:xfrm>
          <a:prstGeom prst="rect">
            <a:avLst/>
          </a:prstGeom>
        </p:spPr>
        <p:txBody>
          <a:bodyPr/>
          <a:lstStyle/>
          <a:p>
            <a:pPr marL="432000" indent="-324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21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2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23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FCDE6F80-9BF5-4CA9-8203-42A0A88FE9FD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59" name="PlaceHolder 2"/>
          <p:cNvSpPr>
            <a:spLocks noGrp="1"/>
          </p:cNvSpPr>
          <p:nvPr>
            <p:ph type="title"/>
          </p:nvPr>
        </p:nvSpPr>
        <p:spPr>
          <a:xfrm>
            <a:off x="838080" y="1825560"/>
            <a:ext cx="5181480" cy="435132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0" name="PlaceHolder 3"/>
          <p:cNvSpPr>
            <a:spLocks noGrp="1"/>
          </p:cNvSpPr>
          <p:nvPr>
            <p:ph type="title"/>
          </p:nvPr>
        </p:nvSpPr>
        <p:spPr>
          <a:xfrm>
            <a:off x="6172200" y="1825560"/>
            <a:ext cx="5181480" cy="435132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61" name="PlaceHolder 4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2" name="PlaceHolder 5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163" name="PlaceHolder 6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B84D2425-58BC-4BDE-9A2A-2CF0E9ABED06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PlaceHolder 1"/>
          <p:cNvSpPr>
            <a:spLocks noGrp="1"/>
          </p:cNvSpPr>
          <p:nvPr>
            <p:ph type="title"/>
          </p:nvPr>
        </p:nvSpPr>
        <p:spPr>
          <a:xfrm>
            <a:off x="8398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199" name="PlaceHolder 2"/>
          <p:cNvSpPr>
            <a:spLocks noGrp="1"/>
          </p:cNvSpPr>
          <p:nvPr>
            <p:ph type="body"/>
          </p:nvPr>
        </p:nvSpPr>
        <p:spPr>
          <a:xfrm>
            <a:off x="839880" y="1681200"/>
            <a:ext cx="5157720" cy="824040"/>
          </a:xfrm>
          <a:prstGeom prst="rect">
            <a:avLst/>
          </a:prstGeom>
        </p:spPr>
        <p:txBody>
          <a:bodyPr anchor="b"/>
          <a:lstStyle/>
          <a:p>
            <a:pPr marL="432000" indent="-324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0" name="PlaceHolder 3"/>
          <p:cNvSpPr>
            <a:spLocks noGrp="1"/>
          </p:cNvSpPr>
          <p:nvPr>
            <p:ph type="title"/>
          </p:nvPr>
        </p:nvSpPr>
        <p:spPr>
          <a:xfrm>
            <a:off x="839880" y="2505240"/>
            <a:ext cx="5157720" cy="368460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1" name="PlaceHolder 4"/>
          <p:cNvSpPr>
            <a:spLocks noGrp="1"/>
          </p:cNvSpPr>
          <p:nvPr>
            <p:ph type="body"/>
          </p:nvPr>
        </p:nvSpPr>
        <p:spPr>
          <a:xfrm>
            <a:off x="6172200" y="1681200"/>
            <a:ext cx="5183280" cy="82404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2400" b="1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2" name="PlaceHolder 5"/>
          <p:cNvSpPr>
            <a:spLocks noGrp="1"/>
          </p:cNvSpPr>
          <p:nvPr>
            <p:ph type="title"/>
          </p:nvPr>
        </p:nvSpPr>
        <p:spPr>
          <a:xfrm>
            <a:off x="6172200" y="2505240"/>
            <a:ext cx="5183280" cy="368460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03" name="PlaceHolder 6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4" name="PlaceHolder 7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05" name="PlaceHolder 8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0ABF8CA4-FE2B-4D49-8877-05EFDF930DC3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600" cy="132552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241" name="PlaceHolder 2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42" name="PlaceHolder 3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43" name="PlaceHolder 4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2DAAF68B-084F-4AE6-AE80-1E3DC1087DFE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7" r:id="rId1"/>
    <p:sldLayoutId id="2147483728" r:id="rId2"/>
    <p:sldLayoutId id="2147483729" r:id="rId3"/>
    <p:sldLayoutId id="2147483730" r:id="rId4"/>
    <p:sldLayoutId id="2147483731" r:id="rId5"/>
    <p:sldLayoutId id="2147483732" r:id="rId6"/>
    <p:sldLayoutId id="2147483733" r:id="rId7"/>
    <p:sldLayoutId id="2147483734" r:id="rId8"/>
    <p:sldLayoutId id="2147483735" r:id="rId9"/>
    <p:sldLayoutId id="2147483736" r:id="rId10"/>
    <p:sldLayoutId id="2147483737" r:id="rId11"/>
    <p:sldLayoutId id="2147483738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79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280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C367F5BF-FBE4-4714-B35E-5085E28A4E8F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  <p:sldLayoutId id="214748375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PlaceHolder 1"/>
          <p:cNvSpPr>
            <a:spLocks noGrp="1"/>
          </p:cNvSpPr>
          <p:nvPr>
            <p:ph type="title"/>
          </p:nvPr>
        </p:nvSpPr>
        <p:spPr>
          <a:xfrm>
            <a:off x="839880" y="457200"/>
            <a:ext cx="3932280" cy="160020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6" name="PlaceHolder 2"/>
          <p:cNvSpPr>
            <a:spLocks noGrp="1"/>
          </p:cNvSpPr>
          <p:nvPr>
            <p:ph type="title"/>
          </p:nvPr>
        </p:nvSpPr>
        <p:spPr>
          <a:xfrm>
            <a:off x="5183280" y="987480"/>
            <a:ext cx="6172200" cy="4873680"/>
          </a:xfrm>
          <a:prstGeom prst="rect">
            <a:avLst/>
          </a:prstGeom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32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
</a:t>
            </a:r>
            <a:r>
              <a:rPr lang="en-US" sz="2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Second level
</a:t>
            </a: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Third level
</a:t>
            </a:r>
            <a:r>
              <a:rPr lang="en-US" sz="2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Fourth level
Fifth level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7" name="PlaceHolder 3"/>
          <p:cNvSpPr>
            <a:spLocks noGrp="1"/>
          </p:cNvSpPr>
          <p:nvPr>
            <p:ph type="body"/>
          </p:nvPr>
        </p:nvSpPr>
        <p:spPr>
          <a:xfrm>
            <a:off x="839880" y="2057400"/>
            <a:ext cx="3932280" cy="3811680"/>
          </a:xfrm>
          <a:prstGeom prst="rect">
            <a:avLst/>
          </a:prstGeom>
        </p:spPr>
        <p:txBody>
          <a:bodyPr/>
          <a:lstStyle/>
          <a:p>
            <a:pPr marL="432000" indent="-324000">
              <a:lnSpc>
                <a:spcPct val="90000"/>
              </a:lnSpc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6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Edit Master text styles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318" name="PlaceHolder 4"/>
          <p:cNvSpPr>
            <a:spLocks noGrp="1"/>
          </p:cNvSpPr>
          <p:nvPr>
            <p:ph type="dt"/>
          </p:nvPr>
        </p:nvSpPr>
        <p:spPr>
          <a:xfrm>
            <a:off x="8380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r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6/29/20</a:t>
            </a:r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19" name="PlaceHolder 5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800" cy="365040"/>
          </a:xfrm>
          <a:prstGeom prst="rect">
            <a:avLst/>
          </a:prstGeom>
        </p:spPr>
        <p:txBody>
          <a:bodyPr anchor="ctr" anchorCtr="1"/>
          <a:lstStyle/>
          <a:p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  <p:sp>
        <p:nvSpPr>
          <p:cNvPr id="320" name="PlaceHolder 6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3200" cy="36504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25D533A3-996F-457B-BF42-9E93EA11B4C7}" type="slidenum">
              <a:rPr lang="en-US" sz="1200" b="0" strike="noStrike" spc="-1">
                <a:solidFill>
                  <a:srgbClr val="898989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‹#›</a:t>
            </a:fld>
            <a:endParaRPr lang="en-US" sz="2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53" r:id="rId1"/>
    <p:sldLayoutId id="2147483754" r:id="rId2"/>
    <p:sldLayoutId id="2147483755" r:id="rId3"/>
    <p:sldLayoutId id="2147483756" r:id="rId4"/>
    <p:sldLayoutId id="2147483757" r:id="rId5"/>
    <p:sldLayoutId id="2147483758" r:id="rId6"/>
    <p:sldLayoutId id="2147483759" r:id="rId7"/>
    <p:sldLayoutId id="2147483760" r:id="rId8"/>
    <p:sldLayoutId id="2147483761" r:id="rId9"/>
    <p:sldLayoutId id="2147483762" r:id="rId10"/>
    <p:sldLayoutId id="2147483763" r:id="rId11"/>
    <p:sldLayoutId id="2147483764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emf"/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3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38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38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hyperlink" Target="https://arxiv.org/abs/1106.3536v2" TargetMode="External"/><Relationship Id="rId1" Type="http://schemas.openxmlformats.org/officeDocument/2006/relationships/slideLayout" Target="../slideLayouts/slideLayout38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emf"/><Relationship Id="rId3" Type="http://schemas.openxmlformats.org/officeDocument/2006/relationships/image" Target="../media/image2.emf"/><Relationship Id="rId7" Type="http://schemas.openxmlformats.org/officeDocument/2006/relationships/image" Target="../media/image6.em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5.emf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2.e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8.xml"/><Relationship Id="rId4" Type="http://schemas.openxmlformats.org/officeDocument/2006/relationships/image" Target="../media/image15.em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4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tif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38.xml"/><Relationship Id="rId6" Type="http://schemas.openxmlformats.org/officeDocument/2006/relationships/image" Target="../media/image20.emf"/><Relationship Id="rId5" Type="http://schemas.openxmlformats.org/officeDocument/2006/relationships/image" Target="../media/image19.emf"/><Relationship Id="rId4" Type="http://schemas.openxmlformats.org/officeDocument/2006/relationships/image" Target="../media/image18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TextShape 1"/>
          <p:cNvSpPr txBox="1"/>
          <p:nvPr/>
        </p:nvSpPr>
        <p:spPr>
          <a:xfrm>
            <a:off x="1523880" y="1122480"/>
            <a:ext cx="9144000" cy="2387520"/>
          </a:xfrm>
          <a:prstGeom prst="rect">
            <a:avLst/>
          </a:prstGeom>
          <a:noFill/>
          <a:ln w="12600">
            <a:noFill/>
          </a:ln>
        </p:spPr>
        <p:txBody>
          <a:bodyPr anchor="b" anchorCtr="1"/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GraSPI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4" name="TextShape 2"/>
          <p:cNvSpPr txBox="1"/>
          <p:nvPr/>
        </p:nvSpPr>
        <p:spPr>
          <a:xfrm>
            <a:off x="1523880" y="3840480"/>
            <a:ext cx="9144000" cy="1655640"/>
          </a:xfrm>
          <a:prstGeom prst="rect">
            <a:avLst/>
          </a:prstGeom>
          <a:noFill/>
          <a:ln w="12600">
            <a:noFill/>
          </a:ln>
        </p:spPr>
        <p:txBody>
          <a:bodyPr anchorCtr="1"/>
          <a:lstStyle/>
          <a:p>
            <a:pPr algn="ctr">
              <a:lnSpc>
                <a:spcPct val="90000"/>
              </a:lnSpc>
            </a:pPr>
            <a:r>
              <a:rPr lang="en-US" sz="2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Helvetica Neue"/>
                <a:ea typeface="Helvetica Neue"/>
              </a:rPr>
              <a:t>Graph-based Structure-Property Interrogator</a:t>
            </a:r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5" name="TextShape 3"/>
          <p:cNvSpPr txBox="1"/>
          <p:nvPr/>
        </p:nvSpPr>
        <p:spPr>
          <a:xfrm>
            <a:off x="4600800" y="6387120"/>
            <a:ext cx="2990160" cy="369360"/>
          </a:xfrm>
          <a:prstGeom prst="rect">
            <a:avLst/>
          </a:prstGeom>
          <a:noFill/>
          <a:ln>
            <a:noFill/>
          </a:ln>
        </p:spPr>
        <p:txBody>
          <a:bodyPr anchorCtr="1"/>
          <a:lstStyle/>
          <a:p>
            <a:pPr algn="ctr"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Last updated on June 2020</a:t>
            </a:r>
            <a:endParaRPr lang="en-US" sz="18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8" name="TextShape 1"/>
          <p:cNvSpPr txBox="1"/>
          <p:nvPr/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How it works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89" name="TextShape 2"/>
          <p:cNvSpPr txBox="1"/>
          <p:nvPr/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Represent morphology as graph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Add meta vertices to facilitate the computations of the descriptor (top/bottom surface, interface)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Learn how to filter the graph to facilitate graph queries for various features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Execute basic algorithms: e.g., </a:t>
            </a:r>
            <a:r>
              <a:rPr lang="en-US" sz="2800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c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ompute connected components, compute the shortest paths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42D4AB77-03D0-5240-BF78-0328466FA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28726" y="3543553"/>
            <a:ext cx="4732588" cy="2815205"/>
          </a:xfrm>
          <a:prstGeom prst="rect">
            <a:avLst/>
          </a:prstGeom>
        </p:spPr>
      </p:pic>
      <p:grpSp>
        <p:nvGrpSpPr>
          <p:cNvPr id="6" name="Group 5">
            <a:extLst>
              <a:ext uri="{FF2B5EF4-FFF2-40B4-BE49-F238E27FC236}">
                <a16:creationId xmlns:a16="http://schemas.microsoft.com/office/drawing/2014/main" id="{E2097EFF-52E9-5E4D-809C-CCDC5223E4C8}"/>
              </a:ext>
            </a:extLst>
          </p:cNvPr>
          <p:cNvGrpSpPr/>
          <p:nvPr/>
        </p:nvGrpSpPr>
        <p:grpSpPr>
          <a:xfrm>
            <a:off x="1891738" y="1493988"/>
            <a:ext cx="1883876" cy="1792855"/>
            <a:chOff x="2742697" y="714149"/>
            <a:chExt cx="1096391" cy="109831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2844E79C-BF18-6A47-B349-96D60BEA12C1}"/>
                </a:ext>
              </a:extLst>
            </p:cNvPr>
            <p:cNvGrpSpPr/>
            <p:nvPr/>
          </p:nvGrpSpPr>
          <p:grpSpPr>
            <a:xfrm>
              <a:off x="2742697" y="714149"/>
              <a:ext cx="1096391" cy="218321"/>
              <a:chOff x="2761747" y="714149"/>
              <a:chExt cx="1096391" cy="218321"/>
            </a:xfrm>
          </p:grpSpPr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11566C92-33A9-F74F-A594-0FBE51B8E336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89" name="Oval 188">
                  <a:extLst>
                    <a:ext uri="{FF2B5EF4-FFF2-40B4-BE49-F238E27FC236}">
                      <a16:creationId xmlns:a16="http://schemas.microsoft.com/office/drawing/2014/main" id="{E00CDAE5-9AE2-3649-9A95-3F6196B7B06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06A518D2-B015-ED4E-AA71-E0EBF32382B9}"/>
                    </a:ext>
                  </a:extLst>
                </p:cNvPr>
                <p:cNvCxnSpPr>
                  <a:stCxn id="40" idx="6"/>
                </p:cNvCxnSpPr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D5AAE35C-2946-7E46-88D2-647E87583489}"/>
                    </a:ext>
                  </a:extLst>
                </p:cNvPr>
                <p:cNvCxnSpPr>
                  <a:stCxn id="40" idx="4"/>
                </p:cNvCxnSpPr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276E6169-324A-9245-8A6D-9AABEA8DC4C7}"/>
                    </a:ext>
                  </a:extLst>
                </p:cNvPr>
                <p:cNvCxnSpPr>
                  <a:stCxn id="40" idx="5"/>
                </p:cNvCxnSpPr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CBC5D585-7E83-CD46-8F24-4D803F56EBA3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67C2A68E-5B2F-C34C-8AD2-F90693164158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84" name="Oval 183">
                  <a:extLst>
                    <a:ext uri="{FF2B5EF4-FFF2-40B4-BE49-F238E27FC236}">
                      <a16:creationId xmlns:a16="http://schemas.microsoft.com/office/drawing/2014/main" id="{F20A9D93-2CFD-D34F-AF92-2E432A0CA70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5" name="Straight Connector 184">
                  <a:extLst>
                    <a:ext uri="{FF2B5EF4-FFF2-40B4-BE49-F238E27FC236}">
                      <a16:creationId xmlns:a16="http://schemas.microsoft.com/office/drawing/2014/main" id="{ED9A6568-ED3F-284D-8FA6-2D667CD874A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89A5D3D0-7E0A-6946-A046-4A90C81B91BC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Straight Connector 186">
                  <a:extLst>
                    <a:ext uri="{FF2B5EF4-FFF2-40B4-BE49-F238E27FC236}">
                      <a16:creationId xmlns:a16="http://schemas.microsoft.com/office/drawing/2014/main" id="{6C52B229-1A40-2A46-842E-CAF82A403D9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D124D080-8F2A-1848-B365-BAFCB03D72E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422AE592-258C-A44A-AF9C-1D18962D059E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79" name="Oval 178">
                  <a:extLst>
                    <a:ext uri="{FF2B5EF4-FFF2-40B4-BE49-F238E27FC236}">
                      <a16:creationId xmlns:a16="http://schemas.microsoft.com/office/drawing/2014/main" id="{DFC91631-0F48-E948-A71F-345DA7F6E43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0" name="Straight Connector 179">
                  <a:extLst>
                    <a:ext uri="{FF2B5EF4-FFF2-40B4-BE49-F238E27FC236}">
                      <a16:creationId xmlns:a16="http://schemas.microsoft.com/office/drawing/2014/main" id="{415A3345-9E6B-6247-A732-D8CD0003148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>
                  <a:extLst>
                    <a:ext uri="{FF2B5EF4-FFF2-40B4-BE49-F238E27FC236}">
                      <a16:creationId xmlns:a16="http://schemas.microsoft.com/office/drawing/2014/main" id="{00A1DF37-5B29-1B44-934D-D94E1DD781D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>
                  <a:extLst>
                    <a:ext uri="{FF2B5EF4-FFF2-40B4-BE49-F238E27FC236}">
                      <a16:creationId xmlns:a16="http://schemas.microsoft.com/office/drawing/2014/main" id="{F06F9972-3752-0F49-BF8F-CA5D1F260E5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>
                  <a:extLst>
                    <a:ext uri="{FF2B5EF4-FFF2-40B4-BE49-F238E27FC236}">
                      <a16:creationId xmlns:a16="http://schemas.microsoft.com/office/drawing/2014/main" id="{73FA91F9-552E-664F-B433-825A0A3F6F4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59C729E8-D6DE-F24A-B1F0-BB1AC793B3CA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E7B4600E-1011-9B4C-B70B-2C02DB26E1D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427DC7A2-95F3-EB40-B21C-3E6855F79A8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3C722CCE-122F-3B4C-8D38-991E777F6D6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587238D9-B99C-D84E-A24D-225839EE19D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Connector 177">
                  <a:extLst>
                    <a:ext uri="{FF2B5EF4-FFF2-40B4-BE49-F238E27FC236}">
                      <a16:creationId xmlns:a16="http://schemas.microsoft.com/office/drawing/2014/main" id="{C15D9D15-A6E4-9B41-A2E3-B5637745EB2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6CB8D926-012D-1B48-A497-1C8B6CF4B121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E6684C25-A688-C146-9517-A176AD8DEAF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4A058B37-A408-F548-B613-116DA1504142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CCA181F3-29D9-DF4D-BAB1-B402C35D210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32EE2AF4-F16D-0140-87BD-523B275B61C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7ECEE064-CBD3-A84E-A6F9-6371AAEF1B13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E5E5D2B1-7F36-134A-8A1C-1D9620AFA15C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F35E9E01-700D-274D-A440-79C41278983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99A2C59E-564B-E546-BF56-816010A37AD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F0D90D2B-B5E2-244A-B8DF-C73664369687}"/>
                </a:ext>
              </a:extLst>
            </p:cNvPr>
            <p:cNvGrpSpPr/>
            <p:nvPr/>
          </p:nvGrpSpPr>
          <p:grpSpPr>
            <a:xfrm>
              <a:off x="2742697" y="907824"/>
              <a:ext cx="1096391" cy="218321"/>
              <a:chOff x="2761747" y="714149"/>
              <a:chExt cx="1096391" cy="218321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AF44836E-7272-1749-9867-3C84AAF47418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6" name="Oval 155">
                  <a:extLst>
                    <a:ext uri="{FF2B5EF4-FFF2-40B4-BE49-F238E27FC236}">
                      <a16:creationId xmlns:a16="http://schemas.microsoft.com/office/drawing/2014/main" id="{2F1937FB-C98F-554F-9083-A5FFAEE6EBE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7" name="Straight Connector 156">
                  <a:extLst>
                    <a:ext uri="{FF2B5EF4-FFF2-40B4-BE49-F238E27FC236}">
                      <a16:creationId xmlns:a16="http://schemas.microsoft.com/office/drawing/2014/main" id="{67310046-D3F7-3B45-8575-6C5784FFE2E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747A39CE-1110-2542-B69D-C970B2687FD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4584EAE3-A1E7-B24E-8B5C-0BB8CC35D7F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64A033D2-1CA0-DE47-A4A1-31CA24C5052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9699E4B5-31E9-EE4E-A5FF-2D1C71E11811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966FF445-C6FC-3347-B717-B5EC0BE251C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2" name="Straight Connector 151">
                  <a:extLst>
                    <a:ext uri="{FF2B5EF4-FFF2-40B4-BE49-F238E27FC236}">
                      <a16:creationId xmlns:a16="http://schemas.microsoft.com/office/drawing/2014/main" id="{EA7EC3C5-4889-E640-A371-458D6CDB205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Straight Connector 152">
                  <a:extLst>
                    <a:ext uri="{FF2B5EF4-FFF2-40B4-BE49-F238E27FC236}">
                      <a16:creationId xmlns:a16="http://schemas.microsoft.com/office/drawing/2014/main" id="{68A9A915-6F35-664C-839B-0D944A494CB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Straight Connector 153">
                  <a:extLst>
                    <a:ext uri="{FF2B5EF4-FFF2-40B4-BE49-F238E27FC236}">
                      <a16:creationId xmlns:a16="http://schemas.microsoft.com/office/drawing/2014/main" id="{6A2505E5-F72E-184C-9EE1-6137B1F3653E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Straight Connector 154">
                  <a:extLst>
                    <a:ext uri="{FF2B5EF4-FFF2-40B4-BE49-F238E27FC236}">
                      <a16:creationId xmlns:a16="http://schemas.microsoft.com/office/drawing/2014/main" id="{D4B7E544-99D6-A44D-9066-CB65BB08B61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5C2BA775-288B-1642-918E-147EDA51BABE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46" name="Oval 145">
                  <a:extLst>
                    <a:ext uri="{FF2B5EF4-FFF2-40B4-BE49-F238E27FC236}">
                      <a16:creationId xmlns:a16="http://schemas.microsoft.com/office/drawing/2014/main" id="{02AA6FBE-8DD4-2A44-A4B3-B04B488C101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57989606-E657-F548-BBE3-0E6A92E320C1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5A273D28-1F3D-8B4D-957D-123AFCC0478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2F7489BE-EE56-4C4E-8736-E9F09BCFDA0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1D0084D1-925C-0D42-B69E-2AE12024177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6803E9A4-EE53-134C-819A-40ED0E5E7959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41" name="Oval 140">
                  <a:extLst>
                    <a:ext uri="{FF2B5EF4-FFF2-40B4-BE49-F238E27FC236}">
                      <a16:creationId xmlns:a16="http://schemas.microsoft.com/office/drawing/2014/main" id="{26C01C5C-88C4-054E-A5CC-4C1F33C5524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A6F8FF99-E3F3-E348-BBCB-C5AD54C9F4F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68DD41EF-A599-D746-A5B9-2A73BC2D00B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09979D60-38AF-5545-B477-EE0F88D0885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C1AB7D50-A25C-9041-80C5-76A29EF5DAC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66DF9572-91EC-4E4E-AD90-9A1399A00CA6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36" name="Oval 135">
                  <a:extLst>
                    <a:ext uri="{FF2B5EF4-FFF2-40B4-BE49-F238E27FC236}">
                      <a16:creationId xmlns:a16="http://schemas.microsoft.com/office/drawing/2014/main" id="{C1210856-2780-404F-B77C-58E305ECA5E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F4536C9B-60A0-8A4A-BF34-DE34C69E0AD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5AFA35E8-5BAD-4349-963E-59A382B98BF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2ADB8E2A-2532-2743-88B5-C0E4521266A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1E7E0D85-259B-C14D-B7DA-6E62970E2E7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id="{CD392518-DF72-7145-A3F5-68152E1CE485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34" name="Oval 133">
                  <a:extLst>
                    <a:ext uri="{FF2B5EF4-FFF2-40B4-BE49-F238E27FC236}">
                      <a16:creationId xmlns:a16="http://schemas.microsoft.com/office/drawing/2014/main" id="{BCEBA337-61A6-0941-A0F4-351CC59F0AB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065C39ED-2755-F644-93C3-207D90F09A4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7019D083-55E0-5E4F-B477-AAD3DFBFE5F0}"/>
                </a:ext>
              </a:extLst>
            </p:cNvPr>
            <p:cNvGrpSpPr/>
            <p:nvPr/>
          </p:nvGrpSpPr>
          <p:grpSpPr>
            <a:xfrm>
              <a:off x="2742697" y="1101499"/>
              <a:ext cx="1096391" cy="218321"/>
              <a:chOff x="2761747" y="714149"/>
              <a:chExt cx="1096391" cy="218321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BB35E559-19C4-DB40-951F-B24BAAE8D459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4383AD56-A3E7-6645-827A-3ECF19871DB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24" name="Straight Connector 123">
                  <a:extLst>
                    <a:ext uri="{FF2B5EF4-FFF2-40B4-BE49-F238E27FC236}">
                      <a16:creationId xmlns:a16="http://schemas.microsoft.com/office/drawing/2014/main" id="{CF7AFC29-9C70-F04C-BACC-5A53C1205C2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>
                  <a:extLst>
                    <a:ext uri="{FF2B5EF4-FFF2-40B4-BE49-F238E27FC236}">
                      <a16:creationId xmlns:a16="http://schemas.microsoft.com/office/drawing/2014/main" id="{550DD2B3-F356-D64C-97B0-0C88F79C161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3C70B652-C1CB-9D4A-A83E-689628FDBD5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>
                  <a:extLst>
                    <a:ext uri="{FF2B5EF4-FFF2-40B4-BE49-F238E27FC236}">
                      <a16:creationId xmlns:a16="http://schemas.microsoft.com/office/drawing/2014/main" id="{6C504C75-D6E2-5245-B0A5-AC3141B7AD0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A9380900-6BA7-144E-AB24-92DFCC08BF8B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9B1C7EF6-9F6A-8544-B5C9-B08AD3EB39A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56EF2492-443E-AA4B-8BB6-0B44DD66922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C3B2C590-B3A9-384D-BAD0-BD84295DDB4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018736F8-951F-F84D-A6D9-E30C6875E07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Straight Connector 121">
                  <a:extLst>
                    <a:ext uri="{FF2B5EF4-FFF2-40B4-BE49-F238E27FC236}">
                      <a16:creationId xmlns:a16="http://schemas.microsoft.com/office/drawing/2014/main" id="{99BE0E04-119F-C74A-A129-38031D1C073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86576198-228A-F14E-9E88-18B3C9682D6C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3704C6D8-D3A3-CD40-A9B1-DC07F3CFB37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47D87E2D-FB42-DC40-8203-8AB83B8546E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CB575AEA-9CBE-A34D-97BC-114A3EC30E6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B75A8105-75A9-9241-9D14-4CDAC6D2DC48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A7230D04-2CCF-BB42-9782-5776FD868975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0D12133C-7C80-F04A-A7D7-887A2E3A5E50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0846A69F-1597-E94F-B4C0-B48EA9C3F7D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CD67B77E-4711-0E4F-BACC-C29BAEA188E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8602DB6A-8D98-1A4A-A402-B923BECCAFB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3726A1D5-AF64-DD42-A472-D13CF909F96E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7043BDFF-56B0-F449-9266-C23ACA52BDA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12F96BE5-BBF8-AD4F-923A-541270DFB204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A2D0DC07-1E3D-5D41-B63B-75303D53194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1A68DC7E-C980-4A48-A81C-7ADDD661CA72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50DDFEE2-5FDC-A847-BFCF-964B82249552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6A4F7F33-82B2-E04A-A797-8E58AA80AF9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51EFB9D6-D4C3-8841-B87B-4F3B0D4CEAE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E41046F8-02E3-7F42-8575-3D07B195BE8A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FB85EC3F-2ACE-B44B-9313-A4E50177D47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5B751E41-399C-6F43-9911-91F9B44940F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A891DB7C-79BA-C140-AEE8-D921E815FBA9}"/>
                </a:ext>
              </a:extLst>
            </p:cNvPr>
            <p:cNvGrpSpPr/>
            <p:nvPr/>
          </p:nvGrpSpPr>
          <p:grpSpPr>
            <a:xfrm>
              <a:off x="2742697" y="1295174"/>
              <a:ext cx="1096391" cy="218321"/>
              <a:chOff x="2761747" y="714149"/>
              <a:chExt cx="1096391" cy="218321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F5918124-3688-7F46-BA5D-A5F2900533F3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CF2ABBB3-88B0-2E42-95D6-D2ADCD0B368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3A9C00F5-3FAB-BD4A-AC3A-00AF0239279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DF4CDBA8-A4FE-5546-B282-4151221EABB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DF987FD2-A45F-0B4F-94D7-64FD885A1D3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12397808-E020-4E49-9386-4846DF61011D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116B4768-C84C-3641-BBEE-AF2D30862A22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85" name="Oval 84">
                  <a:extLst>
                    <a:ext uri="{FF2B5EF4-FFF2-40B4-BE49-F238E27FC236}">
                      <a16:creationId xmlns:a16="http://schemas.microsoft.com/office/drawing/2014/main" id="{5B4D6952-1097-934C-8218-62943BC37C0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EBCCF0B3-D8D0-4740-80FB-FB368C15550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8AE0F8AD-117F-2A40-94A5-7F165BC0FD9C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3CE75C64-4D1D-9A41-9F8A-E237BFAF013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697B27D1-D6B9-2F48-832C-62AD7C7DE82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7C0FE6EF-3DA4-6B4A-A9DC-001F8B074074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80" name="Oval 79">
                  <a:extLst>
                    <a:ext uri="{FF2B5EF4-FFF2-40B4-BE49-F238E27FC236}">
                      <a16:creationId xmlns:a16="http://schemas.microsoft.com/office/drawing/2014/main" id="{DEB290AF-EE83-CA4A-AE27-97C7D330C0A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A7121752-45E9-3044-A05E-5A54D910A8D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76D85A3B-6363-D646-A4AB-50085AC00BC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5E954A6C-13DC-2546-89A6-4490A7A43BC7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D832B7BE-B06D-5645-8481-6EC92B216FE2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59A771BD-277A-784D-B475-F13513A9243F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4F89F646-9F78-6640-8A77-B0F5CC937CE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5754106D-A2FF-D248-A13C-76C0D9AAA6E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CE727866-E1F4-5448-A491-499826D39A9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9A666E02-FA93-744E-9C2E-191C50906B1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76B06A5C-CFC1-FD44-8306-9279B16ED75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E9CBBBA7-1D1A-B347-B926-164DA550EF06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6FD49BDE-9FE2-954B-A336-CDD9C5BBCBE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F061B6CD-DD27-364A-B122-42D55369DE3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249254DD-D74F-4144-AE93-BD9792F2767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45BBDE28-F0CA-D744-8BE3-9FCEA0ED482B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848D0164-EB39-914F-A21B-387868899E3E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E146CA80-1FDE-794F-BACE-94398EEADBE0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1837B719-F378-844A-BDC8-9CCD7FBAB22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D987E30F-74E1-B74B-A592-0DDC4264E37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4892724-A1A8-1844-848B-E30A8E138BDA}"/>
                </a:ext>
              </a:extLst>
            </p:cNvPr>
            <p:cNvGrpSpPr/>
            <p:nvPr/>
          </p:nvGrpSpPr>
          <p:grpSpPr>
            <a:xfrm>
              <a:off x="2742697" y="1488849"/>
              <a:ext cx="1096391" cy="218321"/>
              <a:chOff x="2761747" y="714149"/>
              <a:chExt cx="1096391" cy="218321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152DC6F9-A7ED-F248-AE90-9F704A4625A3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4558B7C5-A224-8B49-A66C-14AC7366187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408F38FF-4354-A542-A70F-36A51C86C51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5D0674FF-4437-3048-B12A-038FA8B1EED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0583B139-1554-6A42-AD3E-905F0C40158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7484B9A4-651A-0644-8127-C51BBF154B6E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C5847DF3-E592-7D4F-804E-A17AB1125081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57473BCE-58DA-DF43-9AC6-E5A994BFE21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75DEEE8F-A8CA-5D48-9487-C474CBD14AB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6298206F-FC77-3F4F-80E6-C12F2A6993D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A9C8EA54-3C6A-B247-BA64-138F9B597435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E56E0C22-A7EF-B54A-A478-E0692239B1F5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AFC7E965-9A93-4641-B6CF-FAB60C4A8508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C368088E-96B4-C24D-BF95-3ACBFF3F517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9BD9AA68-3FDB-0F43-B4A2-A51FA6E468A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6B19832D-4610-8B4E-9024-B71B985421F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0538F566-ABFD-8A49-8B67-FEF696C77BF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B7A418E5-0E53-DF48-9BFD-7CFC8992B21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54601208-56E3-504D-AA1C-4EFED79F45CF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4FB5E59E-9121-924D-9864-445C1F36AE2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CDE9B298-8CC2-3D4F-B4B2-3A3022C03DA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620624ED-77E7-FD4C-A30E-D391FDD7584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1B0D90FB-2F21-D541-BC06-7D19E16D6278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FD55DAFE-B303-514A-BC66-464E3BDA7D2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07FA40DB-0886-9446-A0F4-3DD42B099D78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5C76199B-4AFD-814C-82B3-76014528549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CD77936C-A130-1644-B075-BC74F8738DF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solidFill>
                  <a:schemeClr val="tx1">
                    <a:alpha val="9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0D0CCE66-EB73-5347-9FB9-17CA6AA6D5E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16812EA3-D5D9-DE47-BC66-7C29297F9ADB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98E1EF5B-8C3F-6944-B122-FB8CD05D961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68B7165D-EEA3-8441-ABA4-1BAC2FF33A47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DA4AD9B3-7397-964A-9A47-6B3633D576F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88B84A17-019E-2E4E-9CB2-39A263CC8B9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651D5552-97C7-D64B-8EF5-7E95279F76DB}"/>
                </a:ext>
              </a:extLst>
            </p:cNvPr>
            <p:cNvGrpSpPr/>
            <p:nvPr/>
          </p:nvGrpSpPr>
          <p:grpSpPr>
            <a:xfrm>
              <a:off x="2742697" y="1685699"/>
              <a:ext cx="1096391" cy="126765"/>
              <a:chOff x="2761747" y="714149"/>
              <a:chExt cx="1096391" cy="126765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C8131B71-76E5-E64D-AD3D-D0C700590E19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5EDC6134-B76F-6749-8CC3-C1CF6ECC65C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837A7A8C-8D5B-7D49-8F84-2A32B96E042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5B3212C3-4BA8-C546-A9A6-E41B13F658D0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81619052-EB7D-CC4D-89DC-BADF7C8C2CC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247244E4-DA38-6D4E-8E82-96C3EBF3B84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9E4F6D3E-0B0A-224F-8A92-D4DB522CB835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91729128-7B36-8149-AA5C-28209528AA3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7C52C8B0-04ED-5D46-A504-5847BFC8314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FC44EB8E-02F2-CC4C-BED4-8BDBB9CDB027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37D72CC5-43E7-7F49-86F5-6B4D5D41DCE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E381749D-010F-0F4E-966D-7DDD10DF88A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E3D99C19-1A0B-9D47-89DB-64036548E2B2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BE1AE2D5-7B16-A340-8615-D04213CD650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9B4FD733-C46E-BE42-8D9B-937CA4BF311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A195AA90-5BA1-4141-9859-8D73C3FB741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grpSp>
        <p:nvGrpSpPr>
          <p:cNvPr id="205" name="Group 204">
            <a:extLst>
              <a:ext uri="{FF2B5EF4-FFF2-40B4-BE49-F238E27FC236}">
                <a16:creationId xmlns:a16="http://schemas.microsoft.com/office/drawing/2014/main" id="{DE7AD407-5476-094B-969E-D946C52CDD9A}"/>
              </a:ext>
            </a:extLst>
          </p:cNvPr>
          <p:cNvGrpSpPr/>
          <p:nvPr/>
        </p:nvGrpSpPr>
        <p:grpSpPr>
          <a:xfrm>
            <a:off x="6844738" y="1527516"/>
            <a:ext cx="1883876" cy="1792855"/>
            <a:chOff x="6844738" y="1527516"/>
            <a:chExt cx="1883876" cy="1792855"/>
          </a:xfrm>
        </p:grpSpPr>
        <p:grpSp>
          <p:nvGrpSpPr>
            <p:cNvPr id="195" name="Group 194">
              <a:extLst>
                <a:ext uri="{FF2B5EF4-FFF2-40B4-BE49-F238E27FC236}">
                  <a16:creationId xmlns:a16="http://schemas.microsoft.com/office/drawing/2014/main" id="{8B1724AE-1DF7-9F42-9515-02E5F1902634}"/>
                </a:ext>
              </a:extLst>
            </p:cNvPr>
            <p:cNvGrpSpPr/>
            <p:nvPr/>
          </p:nvGrpSpPr>
          <p:grpSpPr>
            <a:xfrm>
              <a:off x="6844738" y="1527516"/>
              <a:ext cx="1883876" cy="356380"/>
              <a:chOff x="2761747" y="714149"/>
              <a:chExt cx="1096391" cy="218321"/>
            </a:xfrm>
          </p:grpSpPr>
          <p:grpSp>
            <p:nvGrpSpPr>
              <p:cNvPr id="349" name="Group 348">
                <a:extLst>
                  <a:ext uri="{FF2B5EF4-FFF2-40B4-BE49-F238E27FC236}">
                    <a16:creationId xmlns:a16="http://schemas.microsoft.com/office/drawing/2014/main" id="{CFC029E5-77F8-EF40-AD75-2E7361CE965C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77" name="Oval 376">
                  <a:extLst>
                    <a:ext uri="{FF2B5EF4-FFF2-40B4-BE49-F238E27FC236}">
                      <a16:creationId xmlns:a16="http://schemas.microsoft.com/office/drawing/2014/main" id="{DC3C12FB-3C05-BD42-9FC1-44CBAB90E84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79" name="Straight Connector 378">
                  <a:extLst>
                    <a:ext uri="{FF2B5EF4-FFF2-40B4-BE49-F238E27FC236}">
                      <a16:creationId xmlns:a16="http://schemas.microsoft.com/office/drawing/2014/main" id="{E8F8F605-BA28-0449-A047-25E04FBC1C7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0" name="Straight Connector 379">
                  <a:extLst>
                    <a:ext uri="{FF2B5EF4-FFF2-40B4-BE49-F238E27FC236}">
                      <a16:creationId xmlns:a16="http://schemas.microsoft.com/office/drawing/2014/main" id="{B2AA1B41-CA4C-4842-83E4-5E2120531D1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0" name="Group 349">
                <a:extLst>
                  <a:ext uri="{FF2B5EF4-FFF2-40B4-BE49-F238E27FC236}">
                    <a16:creationId xmlns:a16="http://schemas.microsoft.com/office/drawing/2014/main" id="{D448E95F-6947-9949-99B5-792E3C1FC9DF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72" name="Oval 371">
                  <a:extLst>
                    <a:ext uri="{FF2B5EF4-FFF2-40B4-BE49-F238E27FC236}">
                      <a16:creationId xmlns:a16="http://schemas.microsoft.com/office/drawing/2014/main" id="{CC5C5833-5FB8-B048-A5F9-5F6A4AE2555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76" name="Straight Connector 375">
                  <a:extLst>
                    <a:ext uri="{FF2B5EF4-FFF2-40B4-BE49-F238E27FC236}">
                      <a16:creationId xmlns:a16="http://schemas.microsoft.com/office/drawing/2014/main" id="{503D389C-9123-7749-9DC7-981D28267413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1" name="Group 350">
                <a:extLst>
                  <a:ext uri="{FF2B5EF4-FFF2-40B4-BE49-F238E27FC236}">
                    <a16:creationId xmlns:a16="http://schemas.microsoft.com/office/drawing/2014/main" id="{D133E02B-99E5-D04A-8A97-255A8814BBC7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67" name="Oval 366">
                  <a:extLst>
                    <a:ext uri="{FF2B5EF4-FFF2-40B4-BE49-F238E27FC236}">
                      <a16:creationId xmlns:a16="http://schemas.microsoft.com/office/drawing/2014/main" id="{76212614-A719-DC42-ADD7-BDC13C6501D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68" name="Straight Connector 367">
                  <a:extLst>
                    <a:ext uri="{FF2B5EF4-FFF2-40B4-BE49-F238E27FC236}">
                      <a16:creationId xmlns:a16="http://schemas.microsoft.com/office/drawing/2014/main" id="{CA2DA11B-184C-CB41-B6DC-B1357D68C16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9" name="Straight Connector 368">
                  <a:extLst>
                    <a:ext uri="{FF2B5EF4-FFF2-40B4-BE49-F238E27FC236}">
                      <a16:creationId xmlns:a16="http://schemas.microsoft.com/office/drawing/2014/main" id="{3ED9BA2F-DD38-8940-8A81-636A88A18BFC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0" name="Straight Connector 369">
                  <a:extLst>
                    <a:ext uri="{FF2B5EF4-FFF2-40B4-BE49-F238E27FC236}">
                      <a16:creationId xmlns:a16="http://schemas.microsoft.com/office/drawing/2014/main" id="{336F7BAE-9AF5-C24E-AEF7-D79BD194BF63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71" name="Straight Connector 370">
                  <a:extLst>
                    <a:ext uri="{FF2B5EF4-FFF2-40B4-BE49-F238E27FC236}">
                      <a16:creationId xmlns:a16="http://schemas.microsoft.com/office/drawing/2014/main" id="{D1B1CDF5-1F09-9C48-9F86-F2A3B32686C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2" name="Group 351">
                <a:extLst>
                  <a:ext uri="{FF2B5EF4-FFF2-40B4-BE49-F238E27FC236}">
                    <a16:creationId xmlns:a16="http://schemas.microsoft.com/office/drawing/2014/main" id="{41A00C40-6897-3045-A0A6-EFA9CF8BB3AA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62" name="Oval 361">
                  <a:extLst>
                    <a:ext uri="{FF2B5EF4-FFF2-40B4-BE49-F238E27FC236}">
                      <a16:creationId xmlns:a16="http://schemas.microsoft.com/office/drawing/2014/main" id="{45B4F646-47BF-154C-A28F-D140661E089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63" name="Straight Connector 362">
                  <a:extLst>
                    <a:ext uri="{FF2B5EF4-FFF2-40B4-BE49-F238E27FC236}">
                      <a16:creationId xmlns:a16="http://schemas.microsoft.com/office/drawing/2014/main" id="{5119DA36-DC2E-A84D-A5EF-F553E403DB8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4" name="Straight Connector 363">
                  <a:extLst>
                    <a:ext uri="{FF2B5EF4-FFF2-40B4-BE49-F238E27FC236}">
                      <a16:creationId xmlns:a16="http://schemas.microsoft.com/office/drawing/2014/main" id="{8FAFB174-BF8C-6248-AD4E-72CEB873969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6" name="Straight Connector 365">
                  <a:extLst>
                    <a:ext uri="{FF2B5EF4-FFF2-40B4-BE49-F238E27FC236}">
                      <a16:creationId xmlns:a16="http://schemas.microsoft.com/office/drawing/2014/main" id="{AE422D79-EDD8-0E4A-8545-EDBBA5531E9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3" name="Group 352">
                <a:extLst>
                  <a:ext uri="{FF2B5EF4-FFF2-40B4-BE49-F238E27FC236}">
                    <a16:creationId xmlns:a16="http://schemas.microsoft.com/office/drawing/2014/main" id="{76043201-9EFF-1849-B7C8-8B66C7E09BDD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57" name="Oval 356">
                  <a:extLst>
                    <a:ext uri="{FF2B5EF4-FFF2-40B4-BE49-F238E27FC236}">
                      <a16:creationId xmlns:a16="http://schemas.microsoft.com/office/drawing/2014/main" id="{25D9376A-7571-1146-BD36-8F98E799AD9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58" name="Straight Connector 357">
                  <a:extLst>
                    <a:ext uri="{FF2B5EF4-FFF2-40B4-BE49-F238E27FC236}">
                      <a16:creationId xmlns:a16="http://schemas.microsoft.com/office/drawing/2014/main" id="{0CA2B282-C341-CF4A-B71C-1DF0D49DAE4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60" name="Straight Connector 359">
                  <a:extLst>
                    <a:ext uri="{FF2B5EF4-FFF2-40B4-BE49-F238E27FC236}">
                      <a16:creationId xmlns:a16="http://schemas.microsoft.com/office/drawing/2014/main" id="{D9E101E6-6FFF-574F-B272-3FF3567E53A7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54" name="Group 353">
                <a:extLst>
                  <a:ext uri="{FF2B5EF4-FFF2-40B4-BE49-F238E27FC236}">
                    <a16:creationId xmlns:a16="http://schemas.microsoft.com/office/drawing/2014/main" id="{4D5D1486-AF0A-9347-A031-8D5A5EF31DC2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355" name="Oval 354">
                  <a:extLst>
                    <a:ext uri="{FF2B5EF4-FFF2-40B4-BE49-F238E27FC236}">
                      <a16:creationId xmlns:a16="http://schemas.microsoft.com/office/drawing/2014/main" id="{3C730CBD-1520-5547-86FA-4D5B9D7728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56" name="Straight Connector 355">
                  <a:extLst>
                    <a:ext uri="{FF2B5EF4-FFF2-40B4-BE49-F238E27FC236}">
                      <a16:creationId xmlns:a16="http://schemas.microsoft.com/office/drawing/2014/main" id="{E594FDA5-C50A-D34D-BD5E-7CF26D250FC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6" name="Group 195">
              <a:extLst>
                <a:ext uri="{FF2B5EF4-FFF2-40B4-BE49-F238E27FC236}">
                  <a16:creationId xmlns:a16="http://schemas.microsoft.com/office/drawing/2014/main" id="{947A01E9-51AD-E943-A8E8-9D060DEE06D0}"/>
                </a:ext>
              </a:extLst>
            </p:cNvPr>
            <p:cNvGrpSpPr/>
            <p:nvPr/>
          </p:nvGrpSpPr>
          <p:grpSpPr>
            <a:xfrm>
              <a:off x="6844738" y="1843665"/>
              <a:ext cx="1883876" cy="356380"/>
              <a:chOff x="2761747" y="714149"/>
              <a:chExt cx="1096391" cy="218321"/>
            </a:xfrm>
          </p:grpSpPr>
          <p:grpSp>
            <p:nvGrpSpPr>
              <p:cNvPr id="316" name="Group 315">
                <a:extLst>
                  <a:ext uri="{FF2B5EF4-FFF2-40B4-BE49-F238E27FC236}">
                    <a16:creationId xmlns:a16="http://schemas.microsoft.com/office/drawing/2014/main" id="{356F8A24-2C89-344A-A1EC-F73719B388E1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44" name="Oval 343">
                  <a:extLst>
                    <a:ext uri="{FF2B5EF4-FFF2-40B4-BE49-F238E27FC236}">
                      <a16:creationId xmlns:a16="http://schemas.microsoft.com/office/drawing/2014/main" id="{1E40BF52-0FE0-0243-9578-D546A625A2F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45" name="Straight Connector 344">
                  <a:extLst>
                    <a:ext uri="{FF2B5EF4-FFF2-40B4-BE49-F238E27FC236}">
                      <a16:creationId xmlns:a16="http://schemas.microsoft.com/office/drawing/2014/main" id="{0694A98C-68B4-314E-9AD0-3AC0CCB8A69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6" name="Straight Connector 345">
                  <a:extLst>
                    <a:ext uri="{FF2B5EF4-FFF2-40B4-BE49-F238E27FC236}">
                      <a16:creationId xmlns:a16="http://schemas.microsoft.com/office/drawing/2014/main" id="{B451EC82-E780-E041-AED5-D1AD04690E6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7" name="Straight Connector 346">
                  <a:extLst>
                    <a:ext uri="{FF2B5EF4-FFF2-40B4-BE49-F238E27FC236}">
                      <a16:creationId xmlns:a16="http://schemas.microsoft.com/office/drawing/2014/main" id="{D5DEFBF9-7CCB-2E4D-BDD5-4FDC3F95F67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8" name="Straight Connector 347">
                  <a:extLst>
                    <a:ext uri="{FF2B5EF4-FFF2-40B4-BE49-F238E27FC236}">
                      <a16:creationId xmlns:a16="http://schemas.microsoft.com/office/drawing/2014/main" id="{7959CA3F-768F-9747-A066-7D2DD313308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7" name="Group 316">
                <a:extLst>
                  <a:ext uri="{FF2B5EF4-FFF2-40B4-BE49-F238E27FC236}">
                    <a16:creationId xmlns:a16="http://schemas.microsoft.com/office/drawing/2014/main" id="{CA60CC65-015B-5244-B41A-EA8361EF6CEE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39" name="Oval 338">
                  <a:extLst>
                    <a:ext uri="{FF2B5EF4-FFF2-40B4-BE49-F238E27FC236}">
                      <a16:creationId xmlns:a16="http://schemas.microsoft.com/office/drawing/2014/main" id="{B869D40F-4CAD-2E4F-83BF-A1852435875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40" name="Straight Connector 339">
                  <a:extLst>
                    <a:ext uri="{FF2B5EF4-FFF2-40B4-BE49-F238E27FC236}">
                      <a16:creationId xmlns:a16="http://schemas.microsoft.com/office/drawing/2014/main" id="{62A8613A-5D5E-F74F-967A-E253FC8275A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1" name="Straight Connector 340">
                  <a:extLst>
                    <a:ext uri="{FF2B5EF4-FFF2-40B4-BE49-F238E27FC236}">
                      <a16:creationId xmlns:a16="http://schemas.microsoft.com/office/drawing/2014/main" id="{7EBA74D2-95C9-3C45-ACE0-159154A2FD60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3" name="Straight Connector 342">
                  <a:extLst>
                    <a:ext uri="{FF2B5EF4-FFF2-40B4-BE49-F238E27FC236}">
                      <a16:creationId xmlns:a16="http://schemas.microsoft.com/office/drawing/2014/main" id="{7DC45102-98A2-3C43-91FC-BB459FA3AD0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8" name="Group 317">
                <a:extLst>
                  <a:ext uri="{FF2B5EF4-FFF2-40B4-BE49-F238E27FC236}">
                    <a16:creationId xmlns:a16="http://schemas.microsoft.com/office/drawing/2014/main" id="{8B30FCBD-1630-3548-811B-007F938C677B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34" name="Oval 333">
                  <a:extLst>
                    <a:ext uri="{FF2B5EF4-FFF2-40B4-BE49-F238E27FC236}">
                      <a16:creationId xmlns:a16="http://schemas.microsoft.com/office/drawing/2014/main" id="{9417871F-A41A-2747-B1ED-5D74480B9C6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35" name="Straight Connector 334">
                  <a:extLst>
                    <a:ext uri="{FF2B5EF4-FFF2-40B4-BE49-F238E27FC236}">
                      <a16:creationId xmlns:a16="http://schemas.microsoft.com/office/drawing/2014/main" id="{B9E24FDE-4498-9247-AA12-6793CB55D23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7" name="Straight Connector 336">
                  <a:extLst>
                    <a:ext uri="{FF2B5EF4-FFF2-40B4-BE49-F238E27FC236}">
                      <a16:creationId xmlns:a16="http://schemas.microsoft.com/office/drawing/2014/main" id="{2F9ED2C1-BCE4-EC4E-ABA7-EA12C63B01C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9" name="Group 318">
                <a:extLst>
                  <a:ext uri="{FF2B5EF4-FFF2-40B4-BE49-F238E27FC236}">
                    <a16:creationId xmlns:a16="http://schemas.microsoft.com/office/drawing/2014/main" id="{6678A1ED-13D7-B144-8DBD-FBE0B87A67C3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29" name="Oval 328">
                  <a:extLst>
                    <a:ext uri="{FF2B5EF4-FFF2-40B4-BE49-F238E27FC236}">
                      <a16:creationId xmlns:a16="http://schemas.microsoft.com/office/drawing/2014/main" id="{B35184D0-E587-5841-A739-6C97E614E41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31" name="Straight Connector 330">
                  <a:extLst>
                    <a:ext uri="{FF2B5EF4-FFF2-40B4-BE49-F238E27FC236}">
                      <a16:creationId xmlns:a16="http://schemas.microsoft.com/office/drawing/2014/main" id="{CD56C385-AA40-8C44-B0FB-B8AB28E7383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2" name="Straight Connector 331">
                  <a:extLst>
                    <a:ext uri="{FF2B5EF4-FFF2-40B4-BE49-F238E27FC236}">
                      <a16:creationId xmlns:a16="http://schemas.microsoft.com/office/drawing/2014/main" id="{B0A28004-40CA-1845-B7B3-84FFC0948BC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0" name="Group 319">
                <a:extLst>
                  <a:ext uri="{FF2B5EF4-FFF2-40B4-BE49-F238E27FC236}">
                    <a16:creationId xmlns:a16="http://schemas.microsoft.com/office/drawing/2014/main" id="{7047F87A-63E0-0842-8607-FC8C15FA2DE2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24" name="Oval 323">
                  <a:extLst>
                    <a:ext uri="{FF2B5EF4-FFF2-40B4-BE49-F238E27FC236}">
                      <a16:creationId xmlns:a16="http://schemas.microsoft.com/office/drawing/2014/main" id="{58189670-817D-2440-AA09-F4F0899B8C2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28" name="Straight Connector 327">
                  <a:extLst>
                    <a:ext uri="{FF2B5EF4-FFF2-40B4-BE49-F238E27FC236}">
                      <a16:creationId xmlns:a16="http://schemas.microsoft.com/office/drawing/2014/main" id="{BB53C21D-230D-4E43-815E-801BAB54114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1" name="Group 320">
                <a:extLst>
                  <a:ext uri="{FF2B5EF4-FFF2-40B4-BE49-F238E27FC236}">
                    <a16:creationId xmlns:a16="http://schemas.microsoft.com/office/drawing/2014/main" id="{D02483A4-C157-DB47-A0AE-732915949454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322" name="Oval 321">
                  <a:extLst>
                    <a:ext uri="{FF2B5EF4-FFF2-40B4-BE49-F238E27FC236}">
                      <a16:creationId xmlns:a16="http://schemas.microsoft.com/office/drawing/2014/main" id="{703ED4E7-338F-CF47-A9C3-1C4461C0D2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23" name="Straight Connector 322">
                  <a:extLst>
                    <a:ext uri="{FF2B5EF4-FFF2-40B4-BE49-F238E27FC236}">
                      <a16:creationId xmlns:a16="http://schemas.microsoft.com/office/drawing/2014/main" id="{D1CCFC48-57B7-3B47-A7F3-652236A6049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53EEAFB5-DCE9-9B42-BA7A-D32E094DA3A6}"/>
                </a:ext>
              </a:extLst>
            </p:cNvPr>
            <p:cNvGrpSpPr/>
            <p:nvPr/>
          </p:nvGrpSpPr>
          <p:grpSpPr>
            <a:xfrm>
              <a:off x="6844738" y="2159814"/>
              <a:ext cx="1883876" cy="356380"/>
              <a:chOff x="2761747" y="714149"/>
              <a:chExt cx="1096391" cy="218321"/>
            </a:xfrm>
          </p:grpSpPr>
          <p:grpSp>
            <p:nvGrpSpPr>
              <p:cNvPr id="283" name="Group 282">
                <a:extLst>
                  <a:ext uri="{FF2B5EF4-FFF2-40B4-BE49-F238E27FC236}">
                    <a16:creationId xmlns:a16="http://schemas.microsoft.com/office/drawing/2014/main" id="{C34E0B8E-90C3-3145-9CD4-C84D1B09FBF1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11" name="Oval 310">
                  <a:extLst>
                    <a:ext uri="{FF2B5EF4-FFF2-40B4-BE49-F238E27FC236}">
                      <a16:creationId xmlns:a16="http://schemas.microsoft.com/office/drawing/2014/main" id="{7DDF980A-2EFA-F34E-ACF3-6FF939942D7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12" name="Straight Connector 311">
                  <a:extLst>
                    <a:ext uri="{FF2B5EF4-FFF2-40B4-BE49-F238E27FC236}">
                      <a16:creationId xmlns:a16="http://schemas.microsoft.com/office/drawing/2014/main" id="{93DD69A4-C40F-274D-B609-95C7AABC4FA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3" name="Straight Connector 312">
                  <a:extLst>
                    <a:ext uri="{FF2B5EF4-FFF2-40B4-BE49-F238E27FC236}">
                      <a16:creationId xmlns:a16="http://schemas.microsoft.com/office/drawing/2014/main" id="{9B09128F-AC9B-5145-A8E9-A21353323FA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15" name="Straight Connector 314">
                  <a:extLst>
                    <a:ext uri="{FF2B5EF4-FFF2-40B4-BE49-F238E27FC236}">
                      <a16:creationId xmlns:a16="http://schemas.microsoft.com/office/drawing/2014/main" id="{E9B71D24-43D3-6748-83DF-140A3D186F8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4" name="Group 283">
                <a:extLst>
                  <a:ext uri="{FF2B5EF4-FFF2-40B4-BE49-F238E27FC236}">
                    <a16:creationId xmlns:a16="http://schemas.microsoft.com/office/drawing/2014/main" id="{C1991938-16F4-5E43-8400-AE2B48EC66D6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06" name="Oval 305">
                  <a:extLst>
                    <a:ext uri="{FF2B5EF4-FFF2-40B4-BE49-F238E27FC236}">
                      <a16:creationId xmlns:a16="http://schemas.microsoft.com/office/drawing/2014/main" id="{208F96EE-1E12-5741-AFD3-F84A0905511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10" name="Straight Connector 309">
                  <a:extLst>
                    <a:ext uri="{FF2B5EF4-FFF2-40B4-BE49-F238E27FC236}">
                      <a16:creationId xmlns:a16="http://schemas.microsoft.com/office/drawing/2014/main" id="{4E21557D-BF71-0D42-A3D4-53AADAEFBA2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5" name="Group 284">
                <a:extLst>
                  <a:ext uri="{FF2B5EF4-FFF2-40B4-BE49-F238E27FC236}">
                    <a16:creationId xmlns:a16="http://schemas.microsoft.com/office/drawing/2014/main" id="{3C41288D-37E3-0540-BD42-E32F695725A1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C3BBBBE7-50F9-1C43-84DA-00F8A6A81AB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03" name="Straight Connector 302">
                  <a:extLst>
                    <a:ext uri="{FF2B5EF4-FFF2-40B4-BE49-F238E27FC236}">
                      <a16:creationId xmlns:a16="http://schemas.microsoft.com/office/drawing/2014/main" id="{C42CAFB6-93AE-564B-9E02-25AAFD831FC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4" name="Straight Connector 303">
                  <a:extLst>
                    <a:ext uri="{FF2B5EF4-FFF2-40B4-BE49-F238E27FC236}">
                      <a16:creationId xmlns:a16="http://schemas.microsoft.com/office/drawing/2014/main" id="{1EAB9428-51B9-494D-9F67-1FA6180B273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id="{C91200E6-3755-D442-96A5-9F6CA7040AA6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96" name="Oval 295">
                  <a:extLst>
                    <a:ext uri="{FF2B5EF4-FFF2-40B4-BE49-F238E27FC236}">
                      <a16:creationId xmlns:a16="http://schemas.microsoft.com/office/drawing/2014/main" id="{304D7072-8AE2-7046-85E9-4598B56A9FA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7" name="Straight Connector 296">
                  <a:extLst>
                    <a:ext uri="{FF2B5EF4-FFF2-40B4-BE49-F238E27FC236}">
                      <a16:creationId xmlns:a16="http://schemas.microsoft.com/office/drawing/2014/main" id="{A055E56D-B82D-B841-8EFD-67D3C2BD25F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9" name="Straight Connector 298">
                  <a:extLst>
                    <a:ext uri="{FF2B5EF4-FFF2-40B4-BE49-F238E27FC236}">
                      <a16:creationId xmlns:a16="http://schemas.microsoft.com/office/drawing/2014/main" id="{E06D7025-9BEC-C241-86A9-8CD41FD419E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7" name="Group 286">
                <a:extLst>
                  <a:ext uri="{FF2B5EF4-FFF2-40B4-BE49-F238E27FC236}">
                    <a16:creationId xmlns:a16="http://schemas.microsoft.com/office/drawing/2014/main" id="{F6E6E011-E16D-9046-8BE3-253EC6909FF1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91" name="Oval 290">
                  <a:extLst>
                    <a:ext uri="{FF2B5EF4-FFF2-40B4-BE49-F238E27FC236}">
                      <a16:creationId xmlns:a16="http://schemas.microsoft.com/office/drawing/2014/main" id="{826113DC-BA9E-6845-91B4-B3678B9AF27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2" name="Straight Connector 291">
                  <a:extLst>
                    <a:ext uri="{FF2B5EF4-FFF2-40B4-BE49-F238E27FC236}">
                      <a16:creationId xmlns:a16="http://schemas.microsoft.com/office/drawing/2014/main" id="{C034BC9D-86BD-DA45-B5C3-80890FAECE0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3" name="Straight Connector 292">
                  <a:extLst>
                    <a:ext uri="{FF2B5EF4-FFF2-40B4-BE49-F238E27FC236}">
                      <a16:creationId xmlns:a16="http://schemas.microsoft.com/office/drawing/2014/main" id="{0EDF1EE4-C943-7D42-B5EB-ECC0D818DA5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4" name="Straight Connector 293">
                  <a:extLst>
                    <a:ext uri="{FF2B5EF4-FFF2-40B4-BE49-F238E27FC236}">
                      <a16:creationId xmlns:a16="http://schemas.microsoft.com/office/drawing/2014/main" id="{592D8899-75E8-8E41-B359-92E4B2E183D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5" name="Straight Connector 294">
                  <a:extLst>
                    <a:ext uri="{FF2B5EF4-FFF2-40B4-BE49-F238E27FC236}">
                      <a16:creationId xmlns:a16="http://schemas.microsoft.com/office/drawing/2014/main" id="{28421159-4E33-9C43-BE98-BC86E49226A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885F1D90-30B1-8B45-96BC-3C9E0FD858F9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289" name="Oval 288">
                  <a:extLst>
                    <a:ext uri="{FF2B5EF4-FFF2-40B4-BE49-F238E27FC236}">
                      <a16:creationId xmlns:a16="http://schemas.microsoft.com/office/drawing/2014/main" id="{23FB8611-B802-BB41-BC09-2EBA608F676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0" name="Straight Connector 289">
                  <a:extLst>
                    <a:ext uri="{FF2B5EF4-FFF2-40B4-BE49-F238E27FC236}">
                      <a16:creationId xmlns:a16="http://schemas.microsoft.com/office/drawing/2014/main" id="{3CEEBB8F-83A7-8F44-8ECB-D0DB129D459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5909BA1C-F3EE-E442-997F-FB8938E394FC}"/>
                </a:ext>
              </a:extLst>
            </p:cNvPr>
            <p:cNvGrpSpPr/>
            <p:nvPr/>
          </p:nvGrpSpPr>
          <p:grpSpPr>
            <a:xfrm>
              <a:off x="6844738" y="2475963"/>
              <a:ext cx="1883876" cy="356380"/>
              <a:chOff x="2761747" y="714149"/>
              <a:chExt cx="1096391" cy="218321"/>
            </a:xfrm>
          </p:grpSpPr>
          <p:grpSp>
            <p:nvGrpSpPr>
              <p:cNvPr id="250" name="Group 249">
                <a:extLst>
                  <a:ext uri="{FF2B5EF4-FFF2-40B4-BE49-F238E27FC236}">
                    <a16:creationId xmlns:a16="http://schemas.microsoft.com/office/drawing/2014/main" id="{20B26D06-3DC9-444A-BE75-472F9FAA69C0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92FFD684-5D5A-FC47-9EFD-CCE021119BD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80" name="Straight Connector 279">
                  <a:extLst>
                    <a:ext uri="{FF2B5EF4-FFF2-40B4-BE49-F238E27FC236}">
                      <a16:creationId xmlns:a16="http://schemas.microsoft.com/office/drawing/2014/main" id="{786C46A4-32F6-B54F-A526-4A37AC1C813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1" name="Group 250">
                <a:extLst>
                  <a:ext uri="{FF2B5EF4-FFF2-40B4-BE49-F238E27FC236}">
                    <a16:creationId xmlns:a16="http://schemas.microsoft.com/office/drawing/2014/main" id="{AC2D9C27-BD19-264D-9ABF-C004A96F0E2C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73" name="Oval 272">
                  <a:extLst>
                    <a:ext uri="{FF2B5EF4-FFF2-40B4-BE49-F238E27FC236}">
                      <a16:creationId xmlns:a16="http://schemas.microsoft.com/office/drawing/2014/main" id="{ECB05ADD-92D8-4B43-9886-056F5F58122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74" name="Straight Connector 273">
                  <a:extLst>
                    <a:ext uri="{FF2B5EF4-FFF2-40B4-BE49-F238E27FC236}">
                      <a16:creationId xmlns:a16="http://schemas.microsoft.com/office/drawing/2014/main" id="{4F214750-9343-F043-8FCF-7B1FB60E5DB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5" name="Straight Connector 274">
                  <a:extLst>
                    <a:ext uri="{FF2B5EF4-FFF2-40B4-BE49-F238E27FC236}">
                      <a16:creationId xmlns:a16="http://schemas.microsoft.com/office/drawing/2014/main" id="{BF9361CF-A4AA-C242-804E-719F98C1AE0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Straight Connector 276">
                  <a:extLst>
                    <a:ext uri="{FF2B5EF4-FFF2-40B4-BE49-F238E27FC236}">
                      <a16:creationId xmlns:a16="http://schemas.microsoft.com/office/drawing/2014/main" id="{C5A6971E-4540-D94A-A8CC-A967582A24B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2" name="Group 251">
                <a:extLst>
                  <a:ext uri="{FF2B5EF4-FFF2-40B4-BE49-F238E27FC236}">
                    <a16:creationId xmlns:a16="http://schemas.microsoft.com/office/drawing/2014/main" id="{E775C79A-FD54-AF43-B564-057DBB654E0D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68" name="Oval 267">
                  <a:extLst>
                    <a:ext uri="{FF2B5EF4-FFF2-40B4-BE49-F238E27FC236}">
                      <a16:creationId xmlns:a16="http://schemas.microsoft.com/office/drawing/2014/main" id="{71486C6A-2AF9-E045-A27C-AB812CA6269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9" name="Straight Connector 268">
                  <a:extLst>
                    <a:ext uri="{FF2B5EF4-FFF2-40B4-BE49-F238E27FC236}">
                      <a16:creationId xmlns:a16="http://schemas.microsoft.com/office/drawing/2014/main" id="{08094A4A-6A74-EC42-99D3-82F0D7D6FAA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" name="Straight Connector 270">
                  <a:extLst>
                    <a:ext uri="{FF2B5EF4-FFF2-40B4-BE49-F238E27FC236}">
                      <a16:creationId xmlns:a16="http://schemas.microsoft.com/office/drawing/2014/main" id="{80BC8264-578B-6B4B-92C2-74BD6589198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3" name="Group 252">
                <a:extLst>
                  <a:ext uri="{FF2B5EF4-FFF2-40B4-BE49-F238E27FC236}">
                    <a16:creationId xmlns:a16="http://schemas.microsoft.com/office/drawing/2014/main" id="{54AD4485-B9D4-B24E-A5D5-C3327F7E0938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63" name="Oval 262">
                  <a:extLst>
                    <a:ext uri="{FF2B5EF4-FFF2-40B4-BE49-F238E27FC236}">
                      <a16:creationId xmlns:a16="http://schemas.microsoft.com/office/drawing/2014/main" id="{4E139888-BCD8-344D-B4CC-2C20A57EC29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5" name="Straight Connector 264">
                  <a:extLst>
                    <a:ext uri="{FF2B5EF4-FFF2-40B4-BE49-F238E27FC236}">
                      <a16:creationId xmlns:a16="http://schemas.microsoft.com/office/drawing/2014/main" id="{C03516B8-A4B7-E947-906F-5E6ACCBC81D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6" name="Straight Connector 265">
                  <a:extLst>
                    <a:ext uri="{FF2B5EF4-FFF2-40B4-BE49-F238E27FC236}">
                      <a16:creationId xmlns:a16="http://schemas.microsoft.com/office/drawing/2014/main" id="{15D69831-7137-7045-9918-9D3919FD982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54" name="Group 253">
                <a:extLst>
                  <a:ext uri="{FF2B5EF4-FFF2-40B4-BE49-F238E27FC236}">
                    <a16:creationId xmlns:a16="http://schemas.microsoft.com/office/drawing/2014/main" id="{E250392B-95EF-464D-B627-8075D05E0D0A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58" name="Oval 257">
                  <a:extLst>
                    <a:ext uri="{FF2B5EF4-FFF2-40B4-BE49-F238E27FC236}">
                      <a16:creationId xmlns:a16="http://schemas.microsoft.com/office/drawing/2014/main" id="{B6DF8DEF-F48A-1342-91BE-6B64DD2807A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59" name="Straight Connector 258">
                  <a:extLst>
                    <a:ext uri="{FF2B5EF4-FFF2-40B4-BE49-F238E27FC236}">
                      <a16:creationId xmlns:a16="http://schemas.microsoft.com/office/drawing/2014/main" id="{C9384CE9-0E91-DF47-A517-40EEB964627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56" name="Oval 255">
                <a:extLst>
                  <a:ext uri="{FF2B5EF4-FFF2-40B4-BE49-F238E27FC236}">
                    <a16:creationId xmlns:a16="http://schemas.microsoft.com/office/drawing/2014/main" id="{16369588-EE33-0742-8B74-489071C63C87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068EA311-82E9-1A4D-92CA-01DE5186CD71}"/>
                </a:ext>
              </a:extLst>
            </p:cNvPr>
            <p:cNvGrpSpPr/>
            <p:nvPr/>
          </p:nvGrpSpPr>
          <p:grpSpPr>
            <a:xfrm>
              <a:off x="6844738" y="2792112"/>
              <a:ext cx="1883876" cy="356380"/>
              <a:chOff x="2761747" y="714149"/>
              <a:chExt cx="1096391" cy="218321"/>
            </a:xfrm>
          </p:grpSpPr>
          <p:grpSp>
            <p:nvGrpSpPr>
              <p:cNvPr id="217" name="Group 216">
                <a:extLst>
                  <a:ext uri="{FF2B5EF4-FFF2-40B4-BE49-F238E27FC236}">
                    <a16:creationId xmlns:a16="http://schemas.microsoft.com/office/drawing/2014/main" id="{3CDE342E-0CC7-E248-80DB-41E2D5D82E7C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D8FE079C-015F-EF42-9D05-03392D3D896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9" name="Straight Connector 248">
                  <a:extLst>
                    <a:ext uri="{FF2B5EF4-FFF2-40B4-BE49-F238E27FC236}">
                      <a16:creationId xmlns:a16="http://schemas.microsoft.com/office/drawing/2014/main" id="{9BBEA1B1-C304-EC4B-82B4-780F4ABFF36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8" name="Group 217">
                <a:extLst>
                  <a:ext uri="{FF2B5EF4-FFF2-40B4-BE49-F238E27FC236}">
                    <a16:creationId xmlns:a16="http://schemas.microsoft.com/office/drawing/2014/main" id="{23A5A5C8-1EE5-AA41-8A91-D4E8FB29CB3D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40" name="Oval 239">
                  <a:extLst>
                    <a:ext uri="{FF2B5EF4-FFF2-40B4-BE49-F238E27FC236}">
                      <a16:creationId xmlns:a16="http://schemas.microsoft.com/office/drawing/2014/main" id="{422D24AD-6277-BE47-B318-ED76DD386A1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2" name="Straight Connector 241">
                  <a:extLst>
                    <a:ext uri="{FF2B5EF4-FFF2-40B4-BE49-F238E27FC236}">
                      <a16:creationId xmlns:a16="http://schemas.microsoft.com/office/drawing/2014/main" id="{09526BC3-E491-7A4B-8496-2DE62D1B949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3" name="Straight Connector 242">
                  <a:extLst>
                    <a:ext uri="{FF2B5EF4-FFF2-40B4-BE49-F238E27FC236}">
                      <a16:creationId xmlns:a16="http://schemas.microsoft.com/office/drawing/2014/main" id="{90AC2B0D-E98F-CA4A-935D-41FAFA8B4E6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9" name="Group 218">
                <a:extLst>
                  <a:ext uri="{FF2B5EF4-FFF2-40B4-BE49-F238E27FC236}">
                    <a16:creationId xmlns:a16="http://schemas.microsoft.com/office/drawing/2014/main" id="{A207E619-D6C6-2947-8E9C-C34DCBBA7E23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35" name="Oval 234">
                  <a:extLst>
                    <a:ext uri="{FF2B5EF4-FFF2-40B4-BE49-F238E27FC236}">
                      <a16:creationId xmlns:a16="http://schemas.microsoft.com/office/drawing/2014/main" id="{2A9BB66E-0668-4040-9AEE-0C18DD38EB0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39" name="Straight Connector 238">
                  <a:extLst>
                    <a:ext uri="{FF2B5EF4-FFF2-40B4-BE49-F238E27FC236}">
                      <a16:creationId xmlns:a16="http://schemas.microsoft.com/office/drawing/2014/main" id="{CCCB1BE2-8A5D-BF40-B916-5557F364909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C4913F48-F323-3C48-96EB-C5520E94F53E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30" name="Oval 229">
                  <a:extLst>
                    <a:ext uri="{FF2B5EF4-FFF2-40B4-BE49-F238E27FC236}">
                      <a16:creationId xmlns:a16="http://schemas.microsoft.com/office/drawing/2014/main" id="{4481E341-F8F3-4F41-9EAB-22B4B11B0A2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31" name="Straight Connector 230">
                  <a:extLst>
                    <a:ext uri="{FF2B5EF4-FFF2-40B4-BE49-F238E27FC236}">
                      <a16:creationId xmlns:a16="http://schemas.microsoft.com/office/drawing/2014/main" id="{DCAF62BB-0D10-5D4E-A73E-890F9D19E3E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2" name="Straight Connector 231">
                  <a:extLst>
                    <a:ext uri="{FF2B5EF4-FFF2-40B4-BE49-F238E27FC236}">
                      <a16:creationId xmlns:a16="http://schemas.microsoft.com/office/drawing/2014/main" id="{6B2A339B-D5D3-3B4F-B8E1-1E2CC2BFD16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3" name="Straight Connector 232">
                  <a:extLst>
                    <a:ext uri="{FF2B5EF4-FFF2-40B4-BE49-F238E27FC236}">
                      <a16:creationId xmlns:a16="http://schemas.microsoft.com/office/drawing/2014/main" id="{3869829F-F665-354A-A7BD-40CD3BEEBC2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4" name="Straight Connector 233">
                  <a:extLst>
                    <a:ext uri="{FF2B5EF4-FFF2-40B4-BE49-F238E27FC236}">
                      <a16:creationId xmlns:a16="http://schemas.microsoft.com/office/drawing/2014/main" id="{2DD90A51-2768-FC4A-96B9-CECDD6B04B1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B13F1E76-02CF-E743-8A8C-2F1C09F66ECF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25" name="Oval 224">
                  <a:extLst>
                    <a:ext uri="{FF2B5EF4-FFF2-40B4-BE49-F238E27FC236}">
                      <a16:creationId xmlns:a16="http://schemas.microsoft.com/office/drawing/2014/main" id="{53EDF0D6-5678-8B43-BB34-A5851B9F2D2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26" name="Straight Connector 225">
                  <a:extLst>
                    <a:ext uri="{FF2B5EF4-FFF2-40B4-BE49-F238E27FC236}">
                      <a16:creationId xmlns:a16="http://schemas.microsoft.com/office/drawing/2014/main" id="{C23D9CB1-BB71-0F4A-8C6D-DED577CB5B0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solidFill>
                  <a:schemeClr val="tx1">
                    <a:alpha val="9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7" name="Straight Connector 226">
                  <a:extLst>
                    <a:ext uri="{FF2B5EF4-FFF2-40B4-BE49-F238E27FC236}">
                      <a16:creationId xmlns:a16="http://schemas.microsoft.com/office/drawing/2014/main" id="{9A9C2314-42D2-E146-A2AB-96BE738CD06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" name="Straight Connector 228">
                  <a:extLst>
                    <a:ext uri="{FF2B5EF4-FFF2-40B4-BE49-F238E27FC236}">
                      <a16:creationId xmlns:a16="http://schemas.microsoft.com/office/drawing/2014/main" id="{95668E29-6895-2045-A431-A87A6C2FC9D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3" name="Oval 222">
                <a:extLst>
                  <a:ext uri="{FF2B5EF4-FFF2-40B4-BE49-F238E27FC236}">
                    <a16:creationId xmlns:a16="http://schemas.microsoft.com/office/drawing/2014/main" id="{4D94E8B7-A1AC-5E48-80EA-E39CFD140CF4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tx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80B8EA33-4C71-1E44-B2CC-50EEE1FAC805}"/>
                </a:ext>
              </a:extLst>
            </p:cNvPr>
            <p:cNvGrpSpPr/>
            <p:nvPr/>
          </p:nvGrpSpPr>
          <p:grpSpPr>
            <a:xfrm>
              <a:off x="6844738" y="3113444"/>
              <a:ext cx="1883876" cy="206927"/>
              <a:chOff x="2761747" y="714149"/>
              <a:chExt cx="1096391" cy="126765"/>
            </a:xfrm>
          </p:grpSpPr>
          <p:grpSp>
            <p:nvGrpSpPr>
              <p:cNvPr id="201" name="Group 200">
                <a:extLst>
                  <a:ext uri="{FF2B5EF4-FFF2-40B4-BE49-F238E27FC236}">
                    <a16:creationId xmlns:a16="http://schemas.microsoft.com/office/drawing/2014/main" id="{E154FE8F-12F7-7449-9875-C30509EE3ABA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5" name="Oval 214">
                  <a:extLst>
                    <a:ext uri="{FF2B5EF4-FFF2-40B4-BE49-F238E27FC236}">
                      <a16:creationId xmlns:a16="http://schemas.microsoft.com/office/drawing/2014/main" id="{47D5469A-6AF2-DF40-9BBE-D2412AC0C9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6" name="Straight Connector 215">
                  <a:extLst>
                    <a:ext uri="{FF2B5EF4-FFF2-40B4-BE49-F238E27FC236}">
                      <a16:creationId xmlns:a16="http://schemas.microsoft.com/office/drawing/2014/main" id="{E483A0D7-149F-4948-85F0-59D24B97349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2" name="Group 201">
                <a:extLst>
                  <a:ext uri="{FF2B5EF4-FFF2-40B4-BE49-F238E27FC236}">
                    <a16:creationId xmlns:a16="http://schemas.microsoft.com/office/drawing/2014/main" id="{B25CAED8-0421-574D-BF05-2CC579AF813B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3" name="Oval 212">
                  <a:extLst>
                    <a:ext uri="{FF2B5EF4-FFF2-40B4-BE49-F238E27FC236}">
                      <a16:creationId xmlns:a16="http://schemas.microsoft.com/office/drawing/2014/main" id="{D2A4D146-B85D-6F4C-A918-34659E668F5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4" name="Straight Connector 213">
                  <a:extLst>
                    <a:ext uri="{FF2B5EF4-FFF2-40B4-BE49-F238E27FC236}">
                      <a16:creationId xmlns:a16="http://schemas.microsoft.com/office/drawing/2014/main" id="{989F84A4-A2B6-064D-8603-CAC24F3977D2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3" name="Group 202">
                <a:extLst>
                  <a:ext uri="{FF2B5EF4-FFF2-40B4-BE49-F238E27FC236}">
                    <a16:creationId xmlns:a16="http://schemas.microsoft.com/office/drawing/2014/main" id="{257E7EA5-BD85-B748-AFAF-69F05FE18463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99DD3238-CC5B-D34E-8952-4E607EDD473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2E9090F0-CC09-1647-BF21-CB81D19BD48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B29F1BD5-0788-1043-B1EB-69B46840DF5A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09" name="Oval 208">
                  <a:extLst>
                    <a:ext uri="{FF2B5EF4-FFF2-40B4-BE49-F238E27FC236}">
                      <a16:creationId xmlns:a16="http://schemas.microsoft.com/office/drawing/2014/main" id="{D9D2E41A-FD1B-924B-BCE3-123254721D2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0" name="Straight Connector 209">
                  <a:extLst>
                    <a:ext uri="{FF2B5EF4-FFF2-40B4-BE49-F238E27FC236}">
                      <a16:creationId xmlns:a16="http://schemas.microsoft.com/office/drawing/2014/main" id="{4817413F-129B-FA43-B28A-2FB78D6B879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A7611732-6620-9241-A59B-3A5F4941C688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539622" y="714149"/>
                <a:ext cx="128016" cy="126765"/>
              </a:xfrm>
              <a:prstGeom prst="ellipse">
                <a:avLst/>
              </a:prstGeom>
              <a:solidFill>
                <a:schemeClr val="tx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206" name="Oval 205">
                <a:extLst>
                  <a:ext uri="{FF2B5EF4-FFF2-40B4-BE49-F238E27FC236}">
                    <a16:creationId xmlns:a16="http://schemas.microsoft.com/office/drawing/2014/main" id="{31E0C054-1FB4-F544-873B-29CB0D7043C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sp>
        <p:nvSpPr>
          <p:cNvPr id="4" name="Right Arrow 3">
            <a:extLst>
              <a:ext uri="{FF2B5EF4-FFF2-40B4-BE49-F238E27FC236}">
                <a16:creationId xmlns:a16="http://schemas.microsoft.com/office/drawing/2014/main" id="{E36BF8DE-B638-2249-936B-113B455D758A}"/>
              </a:ext>
            </a:extLst>
          </p:cNvPr>
          <p:cNvSpPr/>
          <p:nvPr/>
        </p:nvSpPr>
        <p:spPr>
          <a:xfrm>
            <a:off x="4306824" y="2130552"/>
            <a:ext cx="1901952" cy="265176"/>
          </a:xfrm>
          <a:prstGeom prst="right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D8B96A9-50CC-DF40-A398-CF72FFBD446E}"/>
              </a:ext>
            </a:extLst>
          </p:cNvPr>
          <p:cNvSpPr txBox="1"/>
          <p:nvPr/>
        </p:nvSpPr>
        <p:spPr>
          <a:xfrm>
            <a:off x="4489704" y="1719072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Filter graph</a:t>
            </a:r>
          </a:p>
        </p:txBody>
      </p:sp>
      <p:sp>
        <p:nvSpPr>
          <p:cNvPr id="336" name="Title 2">
            <a:extLst>
              <a:ext uri="{FF2B5EF4-FFF2-40B4-BE49-F238E27FC236}">
                <a16:creationId xmlns:a16="http://schemas.microsoft.com/office/drawing/2014/main" id="{2D391637-5516-CF45-A425-547D017A3570}"/>
              </a:ext>
            </a:extLst>
          </p:cNvPr>
          <p:cNvSpPr txBox="1">
            <a:spLocks/>
          </p:cNvSpPr>
          <p:nvPr/>
        </p:nvSpPr>
        <p:spPr>
          <a:xfrm>
            <a:off x="1813774" y="113763"/>
            <a:ext cx="9994006" cy="86843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algn="r"/>
            <a:r>
              <a:rPr lang="en-US" sz="2600" dirty="0"/>
              <a:t>Descriptor=graph filtering (meta vertices)+graph algorithms</a:t>
            </a:r>
          </a:p>
        </p:txBody>
      </p:sp>
      <p:sp>
        <p:nvSpPr>
          <p:cNvPr id="208" name="Rectangle 207">
            <a:extLst>
              <a:ext uri="{FF2B5EF4-FFF2-40B4-BE49-F238E27FC236}">
                <a16:creationId xmlns:a16="http://schemas.microsoft.com/office/drawing/2014/main" id="{5EF183E5-DFCC-114D-B1C2-FA84E224D884}"/>
              </a:ext>
            </a:extLst>
          </p:cNvPr>
          <p:cNvSpPr/>
          <p:nvPr/>
        </p:nvSpPr>
        <p:spPr>
          <a:xfrm>
            <a:off x="2891557" y="5573048"/>
            <a:ext cx="851338" cy="283779"/>
          </a:xfrm>
          <a:prstGeom prst="rect">
            <a:avLst/>
          </a:prstGeom>
          <a:noFill/>
          <a:ln w="254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22" name="Group 221">
            <a:extLst>
              <a:ext uri="{FF2B5EF4-FFF2-40B4-BE49-F238E27FC236}">
                <a16:creationId xmlns:a16="http://schemas.microsoft.com/office/drawing/2014/main" id="{C58DBE57-DA9A-0341-AF1E-DC609AAA0DB4}"/>
              </a:ext>
            </a:extLst>
          </p:cNvPr>
          <p:cNvGrpSpPr/>
          <p:nvPr/>
        </p:nvGrpSpPr>
        <p:grpSpPr>
          <a:xfrm>
            <a:off x="6001669" y="4697467"/>
            <a:ext cx="5773179" cy="1839967"/>
            <a:chOff x="6001669" y="4697467"/>
            <a:chExt cx="5773179" cy="1839967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2D37FA4-BE9C-FB46-8DEF-BCD8A96C6B0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41069"/>
            <a:stretch/>
          </p:blipFill>
          <p:spPr>
            <a:xfrm>
              <a:off x="6001669" y="4697467"/>
              <a:ext cx="5773179" cy="1839967"/>
            </a:xfrm>
            <a:prstGeom prst="rect">
              <a:avLst/>
            </a:prstGeom>
          </p:spPr>
        </p:pic>
        <p:sp>
          <p:nvSpPr>
            <p:cNvPr id="338" name="Rectangle 337">
              <a:extLst>
                <a:ext uri="{FF2B5EF4-FFF2-40B4-BE49-F238E27FC236}">
                  <a16:creationId xmlns:a16="http://schemas.microsoft.com/office/drawing/2014/main" id="{EFF8C90E-97DE-564A-BEFA-54459C5376E7}"/>
                </a:ext>
              </a:extLst>
            </p:cNvPr>
            <p:cNvSpPr/>
            <p:nvPr/>
          </p:nvSpPr>
          <p:spPr>
            <a:xfrm>
              <a:off x="6285350" y="5625498"/>
              <a:ext cx="5002759" cy="197232"/>
            </a:xfrm>
            <a:prstGeom prst="rect">
              <a:avLst/>
            </a:prstGeom>
            <a:noFill/>
            <a:ln w="2540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42" name="Picture 341">
            <a:extLst>
              <a:ext uri="{FF2B5EF4-FFF2-40B4-BE49-F238E27FC236}">
                <a16:creationId xmlns:a16="http://schemas.microsoft.com/office/drawing/2014/main" id="{2D3036E8-7E0D-A54C-A64A-13F831F3045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0446" b="6228"/>
          <a:stretch/>
        </p:blipFill>
        <p:spPr>
          <a:xfrm>
            <a:off x="5985904" y="3584028"/>
            <a:ext cx="5773179" cy="1040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849334"/>
      </p:ext>
    </p:extLst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C5EB32-812D-E149-B0CA-98BD97380EC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504" y="0"/>
            <a:ext cx="10515600" cy="1325520"/>
          </a:xfrm>
        </p:spPr>
        <p:txBody>
          <a:bodyPr/>
          <a:lstStyle/>
          <a:p>
            <a:r>
              <a:rPr lang="en-US" dirty="0"/>
              <a:t>Computational complexity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871CB6B-E449-2A4D-8550-B394CAC8472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0142" y="1577035"/>
            <a:ext cx="4722658" cy="3305861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C7C3C5A6-AAEB-DE43-B3A8-E9DA2AE1793F}"/>
              </a:ext>
            </a:extLst>
          </p:cNvPr>
          <p:cNvSpPr txBox="1"/>
          <p:nvPr/>
        </p:nvSpPr>
        <p:spPr>
          <a:xfrm>
            <a:off x="6812280" y="5175504"/>
            <a:ext cx="239039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N- number of vertices</a:t>
            </a:r>
          </a:p>
          <a:p>
            <a:r>
              <a:rPr lang="en-US" dirty="0"/>
              <a:t>E- number of edges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6C6FCB8-4570-FF49-B1B5-1822ECED3194}"/>
              </a:ext>
            </a:extLst>
          </p:cNvPr>
          <p:cNvSpPr txBox="1"/>
          <p:nvPr/>
        </p:nvSpPr>
        <p:spPr>
          <a:xfrm>
            <a:off x="685800" y="1764792"/>
            <a:ext cx="4590288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/>
              <a:t>GraSPI</a:t>
            </a:r>
            <a:r>
              <a:rPr lang="en-US" dirty="0"/>
              <a:t> computes the set of descriptors at the low cost: </a:t>
            </a:r>
          </a:p>
          <a:p>
            <a:r>
              <a:rPr lang="en-US" dirty="0"/>
              <a:t>2D examples – order of seconds</a:t>
            </a:r>
          </a:p>
          <a:p>
            <a:r>
              <a:rPr lang="en-US" dirty="0"/>
              <a:t>3D examples – order of minutes</a:t>
            </a:r>
          </a:p>
          <a:p>
            <a:endParaRPr lang="en-US" dirty="0"/>
          </a:p>
          <a:p>
            <a:r>
              <a:rPr lang="en-US" dirty="0"/>
              <a:t>Note linear complexity of the execution</a:t>
            </a:r>
          </a:p>
          <a:p>
            <a:endParaRPr lang="en-US" dirty="0"/>
          </a:p>
          <a:p>
            <a:r>
              <a:rPr lang="en-US" dirty="0"/>
              <a:t>The largest problem solved on the desktop machine (35M) under 3 minutes</a:t>
            </a: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6AED8F04-2BBF-C04C-96D5-C52C7D312D12}"/>
              </a:ext>
            </a:extLst>
          </p:cNvPr>
          <p:cNvSpPr txBox="1">
            <a:spLocks/>
          </p:cNvSpPr>
          <p:nvPr/>
        </p:nvSpPr>
        <p:spPr>
          <a:xfrm>
            <a:off x="755784" y="5952024"/>
            <a:ext cx="7674984" cy="741384"/>
          </a:xfrm>
          <a:prstGeom prst="rect">
            <a:avLst/>
          </a:prstGeom>
        </p:spPr>
        <p:txBody>
          <a:bodyPr lIns="0" tIns="0" rIns="0" bIns="0" anchor="ctr"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000" dirty="0"/>
              <a:t>Technical details: Coded in C/C++ using boost graph library</a:t>
            </a:r>
          </a:p>
        </p:txBody>
      </p:sp>
    </p:spTree>
    <p:extLst>
      <p:ext uri="{BB962C8B-B14F-4D97-AF65-F5344CB8AC3E}">
        <p14:creationId xmlns:p14="http://schemas.microsoft.com/office/powerpoint/2010/main" val="4724717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F7D831-8FC8-3C48-ADB6-DDD7D8BB03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9752" y="182160"/>
            <a:ext cx="10515600" cy="1325520"/>
          </a:xfrm>
        </p:spPr>
        <p:txBody>
          <a:bodyPr/>
          <a:lstStyle/>
          <a:p>
            <a:r>
              <a:rPr lang="en-US" dirty="0"/>
              <a:t>Important features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75E0E7-DEB1-5548-8D59-76A7C6AAD5FA}"/>
              </a:ext>
            </a:extLst>
          </p:cNvPr>
          <p:cNvSpPr>
            <a:spLocks noGrp="1"/>
          </p:cNvSpPr>
          <p:nvPr>
            <p:ph type="body"/>
          </p:nvPr>
        </p:nvSpPr>
        <p:spPr>
          <a:xfrm>
            <a:off x="609480" y="1604520"/>
            <a:ext cx="9778104" cy="1896840"/>
          </a:xfrm>
        </p:spPr>
        <p:txBody>
          <a:bodyPr/>
          <a:lstStyle/>
          <a:p>
            <a:pPr>
              <a:lnSpc>
                <a:spcPct val="100000"/>
              </a:lnSpc>
            </a:pPr>
            <a:r>
              <a:rPr lang="en-US" sz="2000" dirty="0"/>
              <a:t>Works for structured (micrograph, tomography data) and unstructured data (molecular dynamics, atom probe data)</a:t>
            </a:r>
          </a:p>
          <a:p>
            <a:pPr>
              <a:lnSpc>
                <a:spcPct val="100000"/>
              </a:lnSpc>
            </a:pPr>
            <a:r>
              <a:rPr lang="en-US" sz="2000" dirty="0"/>
              <a:t>Graphs can be encoded to include information from other levels (e.g., DFT calculations)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E955EAC-E63C-6843-AA66-13591023DE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096" y="3624226"/>
            <a:ext cx="9500616" cy="2210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181872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TextShape 1"/>
          <p:cNvSpPr txBox="1"/>
          <p:nvPr/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Resources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501" name="TextShape 2"/>
          <p:cNvSpPr txBox="1"/>
          <p:nvPr/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/>
          <a:lstStyle/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  <a:hlinkClick r:id="rId2"/>
              </a:rPr>
              <a:t>https://arxiv.org/abs/1106.3536v2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lnSpc>
                <a:spcPct val="9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7DEB3335-676A-884C-87EB-112BE01B2775}"/>
              </a:ext>
            </a:extLst>
          </p:cNvPr>
          <p:cNvSpPr txBox="1">
            <a:spLocks/>
          </p:cNvSpPr>
          <p:nvPr/>
        </p:nvSpPr>
        <p:spPr>
          <a:xfrm>
            <a:off x="1823961" y="109179"/>
            <a:ext cx="9600989" cy="880171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algn="r"/>
            <a:r>
              <a:rPr lang="en-US" sz="2800" dirty="0"/>
              <a:t>Motivation: molecular vocabulary</a:t>
            </a:r>
          </a:p>
          <a:p>
            <a:pPr algn="r"/>
            <a:r>
              <a:rPr lang="en-US" sz="2800" dirty="0"/>
              <a:t>large pool of descriptors/features exists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9705C664-73EF-884F-B44A-E8C0BA4AF302}"/>
              </a:ext>
            </a:extLst>
          </p:cNvPr>
          <p:cNvSpPr/>
          <p:nvPr/>
        </p:nvSpPr>
        <p:spPr>
          <a:xfrm>
            <a:off x="159894" y="1097151"/>
            <a:ext cx="11217641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Dragon molecular descriptor list: 51 pages with 4885 descriptors</a:t>
            </a:r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F3C2F78B-CC00-164B-BB08-99B37DDBAAB2}"/>
              </a:ext>
            </a:extLst>
          </p:cNvPr>
          <p:cNvGrpSpPr/>
          <p:nvPr/>
        </p:nvGrpSpPr>
        <p:grpSpPr>
          <a:xfrm>
            <a:off x="179779" y="1589894"/>
            <a:ext cx="7049696" cy="4810906"/>
            <a:chOff x="239739" y="960307"/>
            <a:chExt cx="6233201" cy="3835816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46461577-2C70-C04D-B7C2-917ED8CF484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62640" y="960307"/>
              <a:ext cx="6210300" cy="800100"/>
            </a:xfrm>
            <a:prstGeom prst="rect">
              <a:avLst/>
            </a:prstGeom>
          </p:spPr>
        </p:pic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DAC70C4-2E6A-534E-9348-DA8380615A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239739" y="1942996"/>
              <a:ext cx="5956300" cy="3937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321C802-05D9-0140-A7FE-AD1A3AFED30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31449" y="2442044"/>
              <a:ext cx="5892800" cy="7747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C0F72CA9-22FB-BB42-B833-0943E4318087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10628" y="3427022"/>
              <a:ext cx="5994400" cy="393700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299FD35-16F1-E549-89A9-EA20DB64DBB6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267428" y="3981659"/>
              <a:ext cx="5930900" cy="3937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B7DC6FBB-1FFA-F648-9048-BA1FCB1E8F6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327910" y="4580223"/>
              <a:ext cx="6019800" cy="215900"/>
            </a:xfrm>
            <a:prstGeom prst="rect">
              <a:avLst/>
            </a:prstGeom>
          </p:spPr>
        </p:pic>
      </p:grpSp>
      <p:sp>
        <p:nvSpPr>
          <p:cNvPr id="12" name="Rectangle 11">
            <a:extLst>
              <a:ext uri="{FF2B5EF4-FFF2-40B4-BE49-F238E27FC236}">
                <a16:creationId xmlns:a16="http://schemas.microsoft.com/office/drawing/2014/main" id="{C441AC33-3908-2847-85A4-B0A95153C549}"/>
              </a:ext>
            </a:extLst>
          </p:cNvPr>
          <p:cNvSpPr/>
          <p:nvPr/>
        </p:nvSpPr>
        <p:spPr>
          <a:xfrm>
            <a:off x="7672387" y="2614613"/>
            <a:ext cx="4316337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dirty="0"/>
              <a:t>Do we need so many?</a:t>
            </a:r>
          </a:p>
          <a:p>
            <a:pPr marL="342900" indent="-342900">
              <a:buFontTx/>
              <a:buChar char="-"/>
            </a:pPr>
            <a:r>
              <a:rPr lang="en-US" sz="2200" dirty="0"/>
              <a:t>Data automation lowers energy barriers</a:t>
            </a:r>
          </a:p>
          <a:p>
            <a:endParaRPr lang="en-US" sz="2200" dirty="0"/>
          </a:p>
          <a:p>
            <a:r>
              <a:rPr lang="en-US" sz="2200" dirty="0"/>
              <a:t>Can we find the smallest set of features</a:t>
            </a:r>
          </a:p>
          <a:p>
            <a:pPr marL="342900" indent="-342900">
              <a:buFontTx/>
              <a:buChar char="-"/>
            </a:pPr>
            <a:r>
              <a:rPr lang="en-US" sz="2200" dirty="0"/>
              <a:t>Feature engineering and data analytics enables the reduction </a:t>
            </a:r>
          </a:p>
          <a:p>
            <a:endParaRPr lang="en-US" sz="2200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93B0924E-A5B0-B64E-83F9-78F69BDBD796}"/>
              </a:ext>
            </a:extLst>
          </p:cNvPr>
          <p:cNvSpPr/>
          <p:nvPr/>
        </p:nvSpPr>
        <p:spPr>
          <a:xfrm>
            <a:off x="7543799" y="2486025"/>
            <a:ext cx="4500343" cy="351472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03855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2">
            <a:extLst>
              <a:ext uri="{FF2B5EF4-FFF2-40B4-BE49-F238E27FC236}">
                <a16:creationId xmlns:a16="http://schemas.microsoft.com/office/drawing/2014/main" id="{D3456EE3-E917-4049-A2A8-5B0DE6D2EC9A}"/>
              </a:ext>
            </a:extLst>
          </p:cNvPr>
          <p:cNvSpPr txBox="1">
            <a:spLocks/>
          </p:cNvSpPr>
          <p:nvPr/>
        </p:nvSpPr>
        <p:spPr>
          <a:xfrm>
            <a:off x="1838951" y="259081"/>
            <a:ext cx="9600989" cy="640080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algn="r"/>
            <a:r>
              <a:rPr lang="en-US" sz="2800" dirty="0"/>
              <a:t>Descriptors, features, salient/hidden variables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1EE92A4-4751-8F46-B9DA-A30BFA30E996}"/>
              </a:ext>
            </a:extLst>
          </p:cNvPr>
          <p:cNvSpPr txBox="1"/>
          <p:nvPr/>
        </p:nvSpPr>
        <p:spPr>
          <a:xfrm>
            <a:off x="522951" y="1256767"/>
            <a:ext cx="10404764" cy="51603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600" dirty="0"/>
              <a:t>In machine learning, a </a:t>
            </a:r>
            <a:r>
              <a:rPr lang="en-US" sz="2600" b="1" dirty="0"/>
              <a:t>feature</a:t>
            </a:r>
            <a:r>
              <a:rPr lang="en-US" sz="2600" dirty="0"/>
              <a:t> is an individual measurable property or characteristic of a phenomenon being observed.</a:t>
            </a:r>
            <a:r>
              <a:rPr lang="en-US" sz="2600" baseline="30000" dirty="0"/>
              <a:t> </a:t>
            </a:r>
            <a:r>
              <a:rPr lang="en-US" sz="2600" dirty="0"/>
              <a:t>Features are usually numeric (but also strings and graphs).</a:t>
            </a:r>
            <a:endParaRPr lang="en-US" sz="2600" baseline="30000" dirty="0"/>
          </a:p>
          <a:p>
            <a:endParaRPr lang="en-US" sz="2600" baseline="30000" dirty="0"/>
          </a:p>
          <a:p>
            <a:r>
              <a:rPr lang="en-US" sz="2600" b="1" dirty="0"/>
              <a:t>Data win over model sophistication: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The More Features, The Merrier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600" dirty="0"/>
              <a:t>Feature Man-Months Aren’t Mythical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600" dirty="0"/>
          </a:p>
          <a:p>
            <a:r>
              <a:rPr lang="en-US" sz="2600" dirty="0"/>
              <a:t>Watson (</a:t>
            </a:r>
            <a:r>
              <a:rPr lang="en-US" sz="2600" dirty="0" err="1"/>
              <a:t>DeepQA</a:t>
            </a:r>
            <a:r>
              <a:rPr lang="en-US" sz="2600" dirty="0"/>
              <a:t>, Jeopardy): 20 engineers and researchers + </a:t>
            </a:r>
          </a:p>
          <a:p>
            <a:r>
              <a:rPr lang="en-US" sz="2600" dirty="0"/>
              <a:t>				        3 years of work. </a:t>
            </a:r>
          </a:p>
          <a:p>
            <a:endParaRPr lang="en-US" sz="2600" dirty="0"/>
          </a:p>
          <a:p>
            <a:r>
              <a:rPr lang="en-US" sz="2600" dirty="0"/>
              <a:t>Features may seem quite ordinary ingredients of the pipeline, but  writing features can be extremely painful. 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B895FC7-1A46-434A-A395-E070041B0ED4}"/>
              </a:ext>
            </a:extLst>
          </p:cNvPr>
          <p:cNvSpPr/>
          <p:nvPr/>
        </p:nvSpPr>
        <p:spPr>
          <a:xfrm>
            <a:off x="271463" y="5400675"/>
            <a:ext cx="10358437" cy="1214438"/>
          </a:xfrm>
          <a:prstGeom prst="rect">
            <a:avLst/>
          </a:prstGeom>
          <a:noFill/>
          <a:ln w="2540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539121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BEA4A7BA-7CE1-8E47-99CE-EEAD137E89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9808" y="0"/>
            <a:ext cx="10515600" cy="868431"/>
          </a:xfrm>
        </p:spPr>
        <p:txBody>
          <a:bodyPr/>
          <a:lstStyle/>
          <a:p>
            <a:pPr algn="r"/>
            <a:r>
              <a:rPr lang="en-US" dirty="0"/>
              <a:t>We propose a two-level representation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9AC511-8E0F-6B45-B803-11D05100D0C1}"/>
              </a:ext>
            </a:extLst>
          </p:cNvPr>
          <p:cNvSpPr/>
          <p:nvPr/>
        </p:nvSpPr>
        <p:spPr>
          <a:xfrm>
            <a:off x="142596" y="6208614"/>
            <a:ext cx="575029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GraSPI</a:t>
            </a:r>
            <a:r>
              <a:rPr lang="en-US" dirty="0"/>
              <a:t>: Graph-based Structure descriptor Interrogator</a:t>
            </a:r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1F5E99B-81A8-DC43-8D31-D2F6E12D774F}"/>
              </a:ext>
            </a:extLst>
          </p:cNvPr>
          <p:cNvGrpSpPr/>
          <p:nvPr/>
        </p:nvGrpSpPr>
        <p:grpSpPr>
          <a:xfrm>
            <a:off x="5130386" y="1583528"/>
            <a:ext cx="3675293" cy="1753849"/>
            <a:chOff x="5697320" y="449704"/>
            <a:chExt cx="3675293" cy="1753849"/>
          </a:xfrm>
        </p:grpSpPr>
        <p:pic>
          <p:nvPicPr>
            <p:cNvPr id="214" name="Picture 213">
              <a:extLst>
                <a:ext uri="{FF2B5EF4-FFF2-40B4-BE49-F238E27FC236}">
                  <a16:creationId xmlns:a16="http://schemas.microsoft.com/office/drawing/2014/main" id="{B3208954-57EE-AB4B-833B-72A8AFA9A09F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97320" y="524656"/>
              <a:ext cx="1847088" cy="1648476"/>
            </a:xfrm>
            <a:prstGeom prst="rect">
              <a:avLst/>
            </a:prstGeom>
          </p:spPr>
        </p:pic>
        <p:pic>
          <p:nvPicPr>
            <p:cNvPr id="215" name="Picture 214">
              <a:extLst>
                <a:ext uri="{FF2B5EF4-FFF2-40B4-BE49-F238E27FC236}">
                  <a16:creationId xmlns:a16="http://schemas.microsoft.com/office/drawing/2014/main" id="{4189C999-E8E9-3D47-8DDA-69AB9D60AF0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419225" y="449704"/>
              <a:ext cx="1953388" cy="1753849"/>
            </a:xfrm>
            <a:prstGeom prst="rect">
              <a:avLst/>
            </a:prstGeom>
          </p:spPr>
        </p:pic>
      </p:grpSp>
      <p:grpSp>
        <p:nvGrpSpPr>
          <p:cNvPr id="9" name="Group 8">
            <a:extLst>
              <a:ext uri="{FF2B5EF4-FFF2-40B4-BE49-F238E27FC236}">
                <a16:creationId xmlns:a16="http://schemas.microsoft.com/office/drawing/2014/main" id="{1AAAE43E-0346-914E-B567-10162E5C9114}"/>
              </a:ext>
            </a:extLst>
          </p:cNvPr>
          <p:cNvGrpSpPr/>
          <p:nvPr/>
        </p:nvGrpSpPr>
        <p:grpSpPr>
          <a:xfrm>
            <a:off x="8740635" y="1628499"/>
            <a:ext cx="3358497" cy="1689202"/>
            <a:chOff x="9297436" y="509666"/>
            <a:chExt cx="3194368" cy="1578707"/>
          </a:xfrm>
        </p:grpSpPr>
        <p:pic>
          <p:nvPicPr>
            <p:cNvPr id="212" name="Picture 211">
              <a:extLst>
                <a:ext uri="{FF2B5EF4-FFF2-40B4-BE49-F238E27FC236}">
                  <a16:creationId xmlns:a16="http://schemas.microsoft.com/office/drawing/2014/main" id="{0EF9D814-C5FF-BC41-ACFA-1200D42C82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0765630" y="524657"/>
              <a:ext cx="1726174" cy="1563716"/>
            </a:xfrm>
            <a:prstGeom prst="rect">
              <a:avLst/>
            </a:prstGeom>
          </p:spPr>
        </p:pic>
        <p:pic>
          <p:nvPicPr>
            <p:cNvPr id="213" name="Picture 212">
              <a:extLst>
                <a:ext uri="{FF2B5EF4-FFF2-40B4-BE49-F238E27FC236}">
                  <a16:creationId xmlns:a16="http://schemas.microsoft.com/office/drawing/2014/main" id="{ACD427EC-88AD-2240-9C55-C91C0457D52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6079" r="3081" b="4034"/>
            <a:stretch/>
          </p:blipFill>
          <p:spPr>
            <a:xfrm>
              <a:off x="9297436" y="509666"/>
              <a:ext cx="1510303" cy="1530849"/>
            </a:xfrm>
            <a:prstGeom prst="rect">
              <a:avLst/>
            </a:prstGeom>
          </p:spPr>
        </p:pic>
      </p:grpSp>
      <p:sp>
        <p:nvSpPr>
          <p:cNvPr id="10" name="TextBox 16">
            <a:extLst>
              <a:ext uri="{FF2B5EF4-FFF2-40B4-BE49-F238E27FC236}">
                <a16:creationId xmlns:a16="http://schemas.microsoft.com/office/drawing/2014/main" id="{078B6BE7-4BD7-1543-9333-1CC7A48C9829}"/>
              </a:ext>
            </a:extLst>
          </p:cNvPr>
          <p:cNvSpPr txBox="1"/>
          <p:nvPr/>
        </p:nvSpPr>
        <p:spPr>
          <a:xfrm>
            <a:off x="3081692" y="3498561"/>
            <a:ext cx="755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Graph</a:t>
            </a:r>
          </a:p>
        </p:txBody>
      </p:sp>
      <p:sp>
        <p:nvSpPr>
          <p:cNvPr id="11" name="TextBox 17">
            <a:extLst>
              <a:ext uri="{FF2B5EF4-FFF2-40B4-BE49-F238E27FC236}">
                <a16:creationId xmlns:a16="http://schemas.microsoft.com/office/drawing/2014/main" id="{3AE23A05-22A6-E046-B48A-B252567B457E}"/>
              </a:ext>
            </a:extLst>
          </p:cNvPr>
          <p:cNvSpPr txBox="1"/>
          <p:nvPr/>
        </p:nvSpPr>
        <p:spPr>
          <a:xfrm>
            <a:off x="119804" y="3498561"/>
            <a:ext cx="1514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Microstructure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4D692C09-048B-E640-87C8-923D518AE7A1}"/>
              </a:ext>
            </a:extLst>
          </p:cNvPr>
          <p:cNvGrpSpPr/>
          <p:nvPr/>
        </p:nvGrpSpPr>
        <p:grpSpPr>
          <a:xfrm>
            <a:off x="168976" y="1630698"/>
            <a:ext cx="2552792" cy="1944180"/>
            <a:chOff x="186916" y="682789"/>
            <a:chExt cx="1581412" cy="1349211"/>
          </a:xfrm>
        </p:grpSpPr>
        <p:pic>
          <p:nvPicPr>
            <p:cNvPr id="210" name="Picture 209">
              <a:extLst>
                <a:ext uri="{FF2B5EF4-FFF2-40B4-BE49-F238E27FC236}">
                  <a16:creationId xmlns:a16="http://schemas.microsoft.com/office/drawing/2014/main" id="{0972A4C0-3E71-7147-9B89-10C79A444661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86916" y="682789"/>
              <a:ext cx="1581412" cy="1311085"/>
            </a:xfrm>
            <a:prstGeom prst="rect">
              <a:avLst/>
            </a:prstGeom>
          </p:spPr>
        </p:pic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5730D0C0-4078-9F40-90F0-3C27DDC0CC8D}"/>
                </a:ext>
              </a:extLst>
            </p:cNvPr>
            <p:cNvSpPr/>
            <p:nvPr/>
          </p:nvSpPr>
          <p:spPr>
            <a:xfrm>
              <a:off x="1346200" y="690880"/>
              <a:ext cx="416560" cy="13411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2A550320-29C0-384C-9975-55B5E044ECA6}"/>
              </a:ext>
            </a:extLst>
          </p:cNvPr>
          <p:cNvGrpSpPr/>
          <p:nvPr/>
        </p:nvGrpSpPr>
        <p:grpSpPr>
          <a:xfrm>
            <a:off x="2952442" y="1667724"/>
            <a:ext cx="1883876" cy="1792855"/>
            <a:chOff x="2742697" y="714149"/>
            <a:chExt cx="1096391" cy="1098315"/>
          </a:xfrm>
        </p:grpSpPr>
        <p:grpSp>
          <p:nvGrpSpPr>
            <p:cNvPr id="23" name="Group 22">
              <a:extLst>
                <a:ext uri="{FF2B5EF4-FFF2-40B4-BE49-F238E27FC236}">
                  <a16:creationId xmlns:a16="http://schemas.microsoft.com/office/drawing/2014/main" id="{7C7DA3C9-3C9F-D748-8AC0-F2BB6F50B6A9}"/>
                </a:ext>
              </a:extLst>
            </p:cNvPr>
            <p:cNvGrpSpPr/>
            <p:nvPr/>
          </p:nvGrpSpPr>
          <p:grpSpPr>
            <a:xfrm>
              <a:off x="2742697" y="714149"/>
              <a:ext cx="1096391" cy="218321"/>
              <a:chOff x="2761747" y="714149"/>
              <a:chExt cx="1096391" cy="218321"/>
            </a:xfrm>
          </p:grpSpPr>
          <p:grpSp>
            <p:nvGrpSpPr>
              <p:cNvPr id="177" name="Group 176">
                <a:extLst>
                  <a:ext uri="{FF2B5EF4-FFF2-40B4-BE49-F238E27FC236}">
                    <a16:creationId xmlns:a16="http://schemas.microsoft.com/office/drawing/2014/main" id="{082040EA-4582-BD43-9E64-99285B8EAD74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05" name="Oval 204">
                  <a:extLst>
                    <a:ext uri="{FF2B5EF4-FFF2-40B4-BE49-F238E27FC236}">
                      <a16:creationId xmlns:a16="http://schemas.microsoft.com/office/drawing/2014/main" id="{A59AA4F0-38AC-E74A-BCCA-885BA79E889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06" name="Straight Connector 205">
                  <a:extLst>
                    <a:ext uri="{FF2B5EF4-FFF2-40B4-BE49-F238E27FC236}">
                      <a16:creationId xmlns:a16="http://schemas.microsoft.com/office/drawing/2014/main" id="{02AAB1BB-9468-7E45-AAC8-991681E45435}"/>
                    </a:ext>
                  </a:extLst>
                </p:cNvPr>
                <p:cNvCxnSpPr>
                  <a:stCxn id="56" idx="6"/>
                </p:cNvCxnSpPr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7" name="Straight Connector 206">
                  <a:extLst>
                    <a:ext uri="{FF2B5EF4-FFF2-40B4-BE49-F238E27FC236}">
                      <a16:creationId xmlns:a16="http://schemas.microsoft.com/office/drawing/2014/main" id="{22B2BB73-D519-D44D-A58C-781C208A5680}"/>
                    </a:ext>
                  </a:extLst>
                </p:cNvPr>
                <p:cNvCxnSpPr>
                  <a:stCxn id="56" idx="4"/>
                </p:cNvCxnSpPr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8" name="Straight Connector 207">
                  <a:extLst>
                    <a:ext uri="{FF2B5EF4-FFF2-40B4-BE49-F238E27FC236}">
                      <a16:creationId xmlns:a16="http://schemas.microsoft.com/office/drawing/2014/main" id="{90355F57-8496-E24F-8724-95DC0F1F4883}"/>
                    </a:ext>
                  </a:extLst>
                </p:cNvPr>
                <p:cNvCxnSpPr>
                  <a:stCxn id="56" idx="5"/>
                </p:cNvCxnSpPr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9" name="Straight Connector 208">
                  <a:extLst>
                    <a:ext uri="{FF2B5EF4-FFF2-40B4-BE49-F238E27FC236}">
                      <a16:creationId xmlns:a16="http://schemas.microsoft.com/office/drawing/2014/main" id="{36F15350-B0A8-114E-97C8-C8BF174C2CA3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8" name="Group 177">
                <a:extLst>
                  <a:ext uri="{FF2B5EF4-FFF2-40B4-BE49-F238E27FC236}">
                    <a16:creationId xmlns:a16="http://schemas.microsoft.com/office/drawing/2014/main" id="{498FC8DD-CA94-634A-934D-CF5604729D62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00" name="Oval 199">
                  <a:extLst>
                    <a:ext uri="{FF2B5EF4-FFF2-40B4-BE49-F238E27FC236}">
                      <a16:creationId xmlns:a16="http://schemas.microsoft.com/office/drawing/2014/main" id="{B11E08C3-89C8-854E-906D-0DFC0B0198D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01" name="Straight Connector 200">
                  <a:extLst>
                    <a:ext uri="{FF2B5EF4-FFF2-40B4-BE49-F238E27FC236}">
                      <a16:creationId xmlns:a16="http://schemas.microsoft.com/office/drawing/2014/main" id="{9E4D1824-AC1A-1545-B288-EE09E6CFC29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2" name="Straight Connector 201">
                  <a:extLst>
                    <a:ext uri="{FF2B5EF4-FFF2-40B4-BE49-F238E27FC236}">
                      <a16:creationId xmlns:a16="http://schemas.microsoft.com/office/drawing/2014/main" id="{26A97917-8F1B-DB4B-AF69-0AA991F664C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3" name="Straight Connector 202">
                  <a:extLst>
                    <a:ext uri="{FF2B5EF4-FFF2-40B4-BE49-F238E27FC236}">
                      <a16:creationId xmlns:a16="http://schemas.microsoft.com/office/drawing/2014/main" id="{CE3A07B5-740A-8848-AEA5-57B5B9495D85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04" name="Straight Connector 203">
                  <a:extLst>
                    <a:ext uri="{FF2B5EF4-FFF2-40B4-BE49-F238E27FC236}">
                      <a16:creationId xmlns:a16="http://schemas.microsoft.com/office/drawing/2014/main" id="{C768C881-D48E-F04B-84B4-2FA476A49D0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9" name="Group 178">
                <a:extLst>
                  <a:ext uri="{FF2B5EF4-FFF2-40B4-BE49-F238E27FC236}">
                    <a16:creationId xmlns:a16="http://schemas.microsoft.com/office/drawing/2014/main" id="{3A5CC994-8688-2545-9BCE-15E5AC462F46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95" name="Oval 194">
                  <a:extLst>
                    <a:ext uri="{FF2B5EF4-FFF2-40B4-BE49-F238E27FC236}">
                      <a16:creationId xmlns:a16="http://schemas.microsoft.com/office/drawing/2014/main" id="{A62E5B3E-2464-1347-8B9A-AD2DAF5F110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96" name="Straight Connector 195">
                  <a:extLst>
                    <a:ext uri="{FF2B5EF4-FFF2-40B4-BE49-F238E27FC236}">
                      <a16:creationId xmlns:a16="http://schemas.microsoft.com/office/drawing/2014/main" id="{6E9D1DEC-A1D9-174F-B99C-66D244246BA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7" name="Straight Connector 196">
                  <a:extLst>
                    <a:ext uri="{FF2B5EF4-FFF2-40B4-BE49-F238E27FC236}">
                      <a16:creationId xmlns:a16="http://schemas.microsoft.com/office/drawing/2014/main" id="{D0DE754B-1930-8B4A-A34A-5D0DE4C59E2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8" name="Straight Connector 197">
                  <a:extLst>
                    <a:ext uri="{FF2B5EF4-FFF2-40B4-BE49-F238E27FC236}">
                      <a16:creationId xmlns:a16="http://schemas.microsoft.com/office/drawing/2014/main" id="{B53AA84A-085C-054D-9C9D-576494AC9AC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9" name="Straight Connector 198">
                  <a:extLst>
                    <a:ext uri="{FF2B5EF4-FFF2-40B4-BE49-F238E27FC236}">
                      <a16:creationId xmlns:a16="http://schemas.microsoft.com/office/drawing/2014/main" id="{2AFE8271-81AF-6D41-8983-FE96A52AF48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0" name="Group 179">
                <a:extLst>
                  <a:ext uri="{FF2B5EF4-FFF2-40B4-BE49-F238E27FC236}">
                    <a16:creationId xmlns:a16="http://schemas.microsoft.com/office/drawing/2014/main" id="{33D5E96D-2E5C-B94F-B65A-8C0986329968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90" name="Oval 189">
                  <a:extLst>
                    <a:ext uri="{FF2B5EF4-FFF2-40B4-BE49-F238E27FC236}">
                      <a16:creationId xmlns:a16="http://schemas.microsoft.com/office/drawing/2014/main" id="{B9D85B9D-3B90-884B-B040-676379B96FF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CAA992FA-DFFB-7347-A034-A1FE2F74637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F025F4B7-51D4-3744-B809-99D742B410C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C196E733-2561-A741-9BAD-3338E3B0FA1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4" name="Straight Connector 193">
                  <a:extLst>
                    <a:ext uri="{FF2B5EF4-FFF2-40B4-BE49-F238E27FC236}">
                      <a16:creationId xmlns:a16="http://schemas.microsoft.com/office/drawing/2014/main" id="{8D22243C-C71B-DF4D-9006-BF080D8186F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1" name="Group 180">
                <a:extLst>
                  <a:ext uri="{FF2B5EF4-FFF2-40B4-BE49-F238E27FC236}">
                    <a16:creationId xmlns:a16="http://schemas.microsoft.com/office/drawing/2014/main" id="{E62EF6A6-CD97-3F47-9495-8150C918ECF7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85" name="Oval 184">
                  <a:extLst>
                    <a:ext uri="{FF2B5EF4-FFF2-40B4-BE49-F238E27FC236}">
                      <a16:creationId xmlns:a16="http://schemas.microsoft.com/office/drawing/2014/main" id="{9615D56C-74F1-9C45-9B28-C1DEE0079DF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44A8C5AB-1B4F-DD48-BC04-EE3467FDC55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Straight Connector 186">
                  <a:extLst>
                    <a:ext uri="{FF2B5EF4-FFF2-40B4-BE49-F238E27FC236}">
                      <a16:creationId xmlns:a16="http://schemas.microsoft.com/office/drawing/2014/main" id="{FEC119A8-B93B-3D44-86B0-BE4389E1F50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685B61A1-5CCD-C245-A253-AF185279F725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9" name="Straight Connector 188">
                  <a:extLst>
                    <a:ext uri="{FF2B5EF4-FFF2-40B4-BE49-F238E27FC236}">
                      <a16:creationId xmlns:a16="http://schemas.microsoft.com/office/drawing/2014/main" id="{1DCB770F-FDED-E44D-9055-99C440B4D85D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82" name="Group 181">
                <a:extLst>
                  <a:ext uri="{FF2B5EF4-FFF2-40B4-BE49-F238E27FC236}">
                    <a16:creationId xmlns:a16="http://schemas.microsoft.com/office/drawing/2014/main" id="{D88FFDF3-8137-C04B-82D5-61E1FC410142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83" name="Oval 182">
                  <a:extLst>
                    <a:ext uri="{FF2B5EF4-FFF2-40B4-BE49-F238E27FC236}">
                      <a16:creationId xmlns:a16="http://schemas.microsoft.com/office/drawing/2014/main" id="{68631F82-A148-954E-8AD7-BFF5A6F8247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4" name="Straight Connector 183">
                  <a:extLst>
                    <a:ext uri="{FF2B5EF4-FFF2-40B4-BE49-F238E27FC236}">
                      <a16:creationId xmlns:a16="http://schemas.microsoft.com/office/drawing/2014/main" id="{0D34DB76-1508-C740-B534-4A68096D14E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4" name="Group 23">
              <a:extLst>
                <a:ext uri="{FF2B5EF4-FFF2-40B4-BE49-F238E27FC236}">
                  <a16:creationId xmlns:a16="http://schemas.microsoft.com/office/drawing/2014/main" id="{1294C45E-30AB-9041-9E7A-D1C42BA73B10}"/>
                </a:ext>
              </a:extLst>
            </p:cNvPr>
            <p:cNvGrpSpPr/>
            <p:nvPr/>
          </p:nvGrpSpPr>
          <p:grpSpPr>
            <a:xfrm>
              <a:off x="2742697" y="907824"/>
              <a:ext cx="1096391" cy="218321"/>
              <a:chOff x="2761747" y="714149"/>
              <a:chExt cx="1096391" cy="218321"/>
            </a:xfrm>
          </p:grpSpPr>
          <p:grpSp>
            <p:nvGrpSpPr>
              <p:cNvPr id="144" name="Group 143">
                <a:extLst>
                  <a:ext uri="{FF2B5EF4-FFF2-40B4-BE49-F238E27FC236}">
                    <a16:creationId xmlns:a16="http://schemas.microsoft.com/office/drawing/2014/main" id="{9776189D-BE47-F64E-A477-529318C692FA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72" name="Oval 171">
                  <a:extLst>
                    <a:ext uri="{FF2B5EF4-FFF2-40B4-BE49-F238E27FC236}">
                      <a16:creationId xmlns:a16="http://schemas.microsoft.com/office/drawing/2014/main" id="{83C067EB-E3FF-A240-B7AE-E944E91BDCC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CD4ED4AE-AFFC-3647-8BDD-C33CAAD6025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4" name="Straight Connector 173">
                  <a:extLst>
                    <a:ext uri="{FF2B5EF4-FFF2-40B4-BE49-F238E27FC236}">
                      <a16:creationId xmlns:a16="http://schemas.microsoft.com/office/drawing/2014/main" id="{61E90C35-B649-314A-93EA-A2A80E850742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9D72C9E0-56EA-F241-AB07-14F3D5FDACAB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FF2C7A18-B88A-1B4B-ADA5-59B91642DC4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5" name="Group 144">
                <a:extLst>
                  <a:ext uri="{FF2B5EF4-FFF2-40B4-BE49-F238E27FC236}">
                    <a16:creationId xmlns:a16="http://schemas.microsoft.com/office/drawing/2014/main" id="{21E47726-A612-B14B-B49C-9049BF422A99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168092B4-B1E8-C14C-AB6B-04DC068B324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982FC691-84E1-314E-B4D5-2943EC5A80B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9" name="Straight Connector 168">
                  <a:extLst>
                    <a:ext uri="{FF2B5EF4-FFF2-40B4-BE49-F238E27FC236}">
                      <a16:creationId xmlns:a16="http://schemas.microsoft.com/office/drawing/2014/main" id="{C16E7E3B-20D0-FB46-BA7C-8696198E588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EED1CCF9-EE18-8641-9406-771AA26F4E0D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497BDF4F-A77C-9049-9E1C-26B9AB357B75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6" name="Group 145">
                <a:extLst>
                  <a:ext uri="{FF2B5EF4-FFF2-40B4-BE49-F238E27FC236}">
                    <a16:creationId xmlns:a16="http://schemas.microsoft.com/office/drawing/2014/main" id="{8CCC53CC-2696-AF41-8720-3963B2C94AD1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62" name="Oval 161">
                  <a:extLst>
                    <a:ext uri="{FF2B5EF4-FFF2-40B4-BE49-F238E27FC236}">
                      <a16:creationId xmlns:a16="http://schemas.microsoft.com/office/drawing/2014/main" id="{3ED08482-3F95-774E-9F9E-E6DF72DD99A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63" name="Straight Connector 162">
                  <a:extLst>
                    <a:ext uri="{FF2B5EF4-FFF2-40B4-BE49-F238E27FC236}">
                      <a16:creationId xmlns:a16="http://schemas.microsoft.com/office/drawing/2014/main" id="{4467EAA2-7D27-264D-B774-DFAD6348FA9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4" name="Straight Connector 163">
                  <a:extLst>
                    <a:ext uri="{FF2B5EF4-FFF2-40B4-BE49-F238E27FC236}">
                      <a16:creationId xmlns:a16="http://schemas.microsoft.com/office/drawing/2014/main" id="{E916BDF2-8B1A-934B-9079-20400436D89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5" name="Straight Connector 164">
                  <a:extLst>
                    <a:ext uri="{FF2B5EF4-FFF2-40B4-BE49-F238E27FC236}">
                      <a16:creationId xmlns:a16="http://schemas.microsoft.com/office/drawing/2014/main" id="{F5CF929E-E3CE-A54C-A1DA-34EFED52F68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6" name="Straight Connector 165">
                  <a:extLst>
                    <a:ext uri="{FF2B5EF4-FFF2-40B4-BE49-F238E27FC236}">
                      <a16:creationId xmlns:a16="http://schemas.microsoft.com/office/drawing/2014/main" id="{D63CDF04-53B8-5B46-86D5-EBB862A327B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7" name="Group 146">
                <a:extLst>
                  <a:ext uri="{FF2B5EF4-FFF2-40B4-BE49-F238E27FC236}">
                    <a16:creationId xmlns:a16="http://schemas.microsoft.com/office/drawing/2014/main" id="{703BAD09-AF7A-DA4A-885E-4B880DF55398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7" name="Oval 156">
                  <a:extLst>
                    <a:ext uri="{FF2B5EF4-FFF2-40B4-BE49-F238E27FC236}">
                      <a16:creationId xmlns:a16="http://schemas.microsoft.com/office/drawing/2014/main" id="{85A4A8B0-682B-2341-AFCA-C1AD606A8E6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2ED71524-3156-B047-A344-C8A631E97F0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5FB76261-CF36-B64C-AA19-F419E8983D4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9BC15E60-2CA2-0841-9DB2-383650A35DA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1" name="Straight Connector 160">
                  <a:extLst>
                    <a:ext uri="{FF2B5EF4-FFF2-40B4-BE49-F238E27FC236}">
                      <a16:creationId xmlns:a16="http://schemas.microsoft.com/office/drawing/2014/main" id="{72621671-DD9A-DD4C-A798-08B2723F288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8" name="Group 147">
                <a:extLst>
                  <a:ext uri="{FF2B5EF4-FFF2-40B4-BE49-F238E27FC236}">
                    <a16:creationId xmlns:a16="http://schemas.microsoft.com/office/drawing/2014/main" id="{77E62CBE-5AAE-1E48-940C-5BFCBFCA2EB9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2" name="Oval 151">
                  <a:extLst>
                    <a:ext uri="{FF2B5EF4-FFF2-40B4-BE49-F238E27FC236}">
                      <a16:creationId xmlns:a16="http://schemas.microsoft.com/office/drawing/2014/main" id="{4B64AFD5-AAFC-1949-95CA-DB7EDC82D13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3" name="Straight Connector 152">
                  <a:extLst>
                    <a:ext uri="{FF2B5EF4-FFF2-40B4-BE49-F238E27FC236}">
                      <a16:creationId xmlns:a16="http://schemas.microsoft.com/office/drawing/2014/main" id="{9FB5A171-9814-F34E-A6F2-0274EBDDE83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Straight Connector 153">
                  <a:extLst>
                    <a:ext uri="{FF2B5EF4-FFF2-40B4-BE49-F238E27FC236}">
                      <a16:creationId xmlns:a16="http://schemas.microsoft.com/office/drawing/2014/main" id="{50EF9FB9-D25A-1848-B30A-2F04B801E4B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Straight Connector 154">
                  <a:extLst>
                    <a:ext uri="{FF2B5EF4-FFF2-40B4-BE49-F238E27FC236}">
                      <a16:creationId xmlns:a16="http://schemas.microsoft.com/office/drawing/2014/main" id="{B8838940-B8E9-7F41-8DDE-F9AE66FF2AA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6" name="Straight Connector 155">
                  <a:extLst>
                    <a:ext uri="{FF2B5EF4-FFF2-40B4-BE49-F238E27FC236}">
                      <a16:creationId xmlns:a16="http://schemas.microsoft.com/office/drawing/2014/main" id="{E19341BF-3E20-B645-98EB-D86724A9B6D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9" name="Group 148">
                <a:extLst>
                  <a:ext uri="{FF2B5EF4-FFF2-40B4-BE49-F238E27FC236}">
                    <a16:creationId xmlns:a16="http://schemas.microsoft.com/office/drawing/2014/main" id="{9DAD781D-192C-D04F-A08B-3B73878C0223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50" name="Oval 149">
                  <a:extLst>
                    <a:ext uri="{FF2B5EF4-FFF2-40B4-BE49-F238E27FC236}">
                      <a16:creationId xmlns:a16="http://schemas.microsoft.com/office/drawing/2014/main" id="{DA3C3DBB-91B6-B247-B051-2A9814CFE03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1" name="Straight Connector 150">
                  <a:extLst>
                    <a:ext uri="{FF2B5EF4-FFF2-40B4-BE49-F238E27FC236}">
                      <a16:creationId xmlns:a16="http://schemas.microsoft.com/office/drawing/2014/main" id="{C8087514-6063-304D-85A5-759CF45EAD7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id="{4D9955C1-8B15-B74E-B0FB-4026CCE967A9}"/>
                </a:ext>
              </a:extLst>
            </p:cNvPr>
            <p:cNvGrpSpPr/>
            <p:nvPr/>
          </p:nvGrpSpPr>
          <p:grpSpPr>
            <a:xfrm>
              <a:off x="2742697" y="1101499"/>
              <a:ext cx="1096391" cy="218321"/>
              <a:chOff x="2761747" y="714149"/>
              <a:chExt cx="1096391" cy="218321"/>
            </a:xfrm>
          </p:grpSpPr>
          <p:grpSp>
            <p:nvGrpSpPr>
              <p:cNvPr id="111" name="Group 110">
                <a:extLst>
                  <a:ext uri="{FF2B5EF4-FFF2-40B4-BE49-F238E27FC236}">
                    <a16:creationId xmlns:a16="http://schemas.microsoft.com/office/drawing/2014/main" id="{FE60DAC3-20B9-DA45-9947-5BFBCCEEE140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39" name="Oval 138">
                  <a:extLst>
                    <a:ext uri="{FF2B5EF4-FFF2-40B4-BE49-F238E27FC236}">
                      <a16:creationId xmlns:a16="http://schemas.microsoft.com/office/drawing/2014/main" id="{F96986CC-3DFE-4A42-AF3E-58DD8C82853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0ED2F2F1-E93A-3D43-BC68-5DB97CC55B6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1" name="Straight Connector 140">
                  <a:extLst>
                    <a:ext uri="{FF2B5EF4-FFF2-40B4-BE49-F238E27FC236}">
                      <a16:creationId xmlns:a16="http://schemas.microsoft.com/office/drawing/2014/main" id="{3AB9C9D1-BD67-5145-8586-9E5EF927CAA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CA04BA94-099E-0043-88CA-C6D07541BDD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28F60883-1925-274E-99A2-4F19339CAAC2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2" name="Group 111">
                <a:extLst>
                  <a:ext uri="{FF2B5EF4-FFF2-40B4-BE49-F238E27FC236}">
                    <a16:creationId xmlns:a16="http://schemas.microsoft.com/office/drawing/2014/main" id="{087770CE-BEF9-D147-9FD5-16F8F85AF43C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34" name="Oval 133">
                  <a:extLst>
                    <a:ext uri="{FF2B5EF4-FFF2-40B4-BE49-F238E27FC236}">
                      <a16:creationId xmlns:a16="http://schemas.microsoft.com/office/drawing/2014/main" id="{5F910B6B-FE02-8847-A883-33050AEBD07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74480BE4-7AE5-4944-9906-F84CEFD778D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6" name="Straight Connector 135">
                  <a:extLst>
                    <a:ext uri="{FF2B5EF4-FFF2-40B4-BE49-F238E27FC236}">
                      <a16:creationId xmlns:a16="http://schemas.microsoft.com/office/drawing/2014/main" id="{A72AD40B-C978-E943-A78D-F476D74292A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1B34BE04-D925-4546-8CFB-70E190C74F3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76A0D5E2-C337-7B49-B7FF-7906BA97780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3" name="Group 112">
                <a:extLst>
                  <a:ext uri="{FF2B5EF4-FFF2-40B4-BE49-F238E27FC236}">
                    <a16:creationId xmlns:a16="http://schemas.microsoft.com/office/drawing/2014/main" id="{5778985E-2D0F-6D49-B396-971FD4C32AF8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29" name="Oval 128">
                  <a:extLst>
                    <a:ext uri="{FF2B5EF4-FFF2-40B4-BE49-F238E27FC236}">
                      <a16:creationId xmlns:a16="http://schemas.microsoft.com/office/drawing/2014/main" id="{688C7791-2718-FC42-890D-1B6EA81A3AA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0" name="Straight Connector 129">
                  <a:extLst>
                    <a:ext uri="{FF2B5EF4-FFF2-40B4-BE49-F238E27FC236}">
                      <a16:creationId xmlns:a16="http://schemas.microsoft.com/office/drawing/2014/main" id="{838E1F29-0B3E-5F48-8179-70E283C6438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1" name="Straight Connector 130">
                  <a:extLst>
                    <a:ext uri="{FF2B5EF4-FFF2-40B4-BE49-F238E27FC236}">
                      <a16:creationId xmlns:a16="http://schemas.microsoft.com/office/drawing/2014/main" id="{C37387D4-D351-E548-9B82-8A7CEDF4E32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2" name="Straight Connector 131">
                  <a:extLst>
                    <a:ext uri="{FF2B5EF4-FFF2-40B4-BE49-F238E27FC236}">
                      <a16:creationId xmlns:a16="http://schemas.microsoft.com/office/drawing/2014/main" id="{40109898-7113-C74A-A5ED-1377C661E7B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3" name="Straight Connector 132">
                  <a:extLst>
                    <a:ext uri="{FF2B5EF4-FFF2-40B4-BE49-F238E27FC236}">
                      <a16:creationId xmlns:a16="http://schemas.microsoft.com/office/drawing/2014/main" id="{E4681308-A726-2647-A86C-317A1A64A17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4" name="Group 113">
                <a:extLst>
                  <a:ext uri="{FF2B5EF4-FFF2-40B4-BE49-F238E27FC236}">
                    <a16:creationId xmlns:a16="http://schemas.microsoft.com/office/drawing/2014/main" id="{DFD99D5A-7F75-864F-9DEF-B47D08F3DF69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24" name="Oval 123">
                  <a:extLst>
                    <a:ext uri="{FF2B5EF4-FFF2-40B4-BE49-F238E27FC236}">
                      <a16:creationId xmlns:a16="http://schemas.microsoft.com/office/drawing/2014/main" id="{51A5DECD-7119-8F48-9384-6AC7C1C06F1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25" name="Straight Connector 124">
                  <a:extLst>
                    <a:ext uri="{FF2B5EF4-FFF2-40B4-BE49-F238E27FC236}">
                      <a16:creationId xmlns:a16="http://schemas.microsoft.com/office/drawing/2014/main" id="{77CBC900-0295-E847-ABC6-A30E0B49703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10B4C5C0-0E23-F64A-BF6C-A175E8B8C22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>
                  <a:extLst>
                    <a:ext uri="{FF2B5EF4-FFF2-40B4-BE49-F238E27FC236}">
                      <a16:creationId xmlns:a16="http://schemas.microsoft.com/office/drawing/2014/main" id="{FF24FDA1-6654-564F-8ED8-8ADAD6B9D84B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8" name="Straight Connector 127">
                  <a:extLst>
                    <a:ext uri="{FF2B5EF4-FFF2-40B4-BE49-F238E27FC236}">
                      <a16:creationId xmlns:a16="http://schemas.microsoft.com/office/drawing/2014/main" id="{7CBE4B6E-0B43-7743-8350-D50985163EA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5" name="Group 114">
                <a:extLst>
                  <a:ext uri="{FF2B5EF4-FFF2-40B4-BE49-F238E27FC236}">
                    <a16:creationId xmlns:a16="http://schemas.microsoft.com/office/drawing/2014/main" id="{F8217429-8C4E-7C4A-B75E-76ADD4667B91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19" name="Oval 118">
                  <a:extLst>
                    <a:ext uri="{FF2B5EF4-FFF2-40B4-BE49-F238E27FC236}">
                      <a16:creationId xmlns:a16="http://schemas.microsoft.com/office/drawing/2014/main" id="{5FB076FC-DCC8-7746-9847-A707C2B79F1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C939683D-A32A-8846-8D0D-18777819629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0F0E666E-4740-0E4B-812E-FAC2330F507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Straight Connector 121">
                  <a:extLst>
                    <a:ext uri="{FF2B5EF4-FFF2-40B4-BE49-F238E27FC236}">
                      <a16:creationId xmlns:a16="http://schemas.microsoft.com/office/drawing/2014/main" id="{450908D7-36C3-754C-B216-F930702EBC9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3" name="Straight Connector 122">
                  <a:extLst>
                    <a:ext uri="{FF2B5EF4-FFF2-40B4-BE49-F238E27FC236}">
                      <a16:creationId xmlns:a16="http://schemas.microsoft.com/office/drawing/2014/main" id="{45542BEF-C7FA-EA4E-B474-354FFE8E3AD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16" name="Group 115">
                <a:extLst>
                  <a:ext uri="{FF2B5EF4-FFF2-40B4-BE49-F238E27FC236}">
                    <a16:creationId xmlns:a16="http://schemas.microsoft.com/office/drawing/2014/main" id="{EF81A86E-B643-E94A-9B72-EEA6B6E5AB6C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17" name="Oval 116">
                  <a:extLst>
                    <a:ext uri="{FF2B5EF4-FFF2-40B4-BE49-F238E27FC236}">
                      <a16:creationId xmlns:a16="http://schemas.microsoft.com/office/drawing/2014/main" id="{CC244112-FCFB-E14E-A58F-D3275B91CAE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18" name="Straight Connector 117">
                  <a:extLst>
                    <a:ext uri="{FF2B5EF4-FFF2-40B4-BE49-F238E27FC236}">
                      <a16:creationId xmlns:a16="http://schemas.microsoft.com/office/drawing/2014/main" id="{BAEFCF06-71B2-CF40-BE31-F4D4C0F83CC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07B24B0D-8E00-BC4C-98BE-5E9F7849F7B9}"/>
                </a:ext>
              </a:extLst>
            </p:cNvPr>
            <p:cNvGrpSpPr/>
            <p:nvPr/>
          </p:nvGrpSpPr>
          <p:grpSpPr>
            <a:xfrm>
              <a:off x="2742697" y="1295174"/>
              <a:ext cx="1096391" cy="218321"/>
              <a:chOff x="2761747" y="714149"/>
              <a:chExt cx="1096391" cy="218321"/>
            </a:xfrm>
          </p:grpSpPr>
          <p:grpSp>
            <p:nvGrpSpPr>
              <p:cNvPr id="78" name="Group 77">
                <a:extLst>
                  <a:ext uri="{FF2B5EF4-FFF2-40B4-BE49-F238E27FC236}">
                    <a16:creationId xmlns:a16="http://schemas.microsoft.com/office/drawing/2014/main" id="{D891FDC6-B48F-AB47-AEEB-100E541D7173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6" name="Oval 105">
                  <a:extLst>
                    <a:ext uri="{FF2B5EF4-FFF2-40B4-BE49-F238E27FC236}">
                      <a16:creationId xmlns:a16="http://schemas.microsoft.com/office/drawing/2014/main" id="{4FD164FA-E5F6-ED49-8BD9-BC5CF5CE48C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962FA00B-CFBB-134A-BA16-DFC9C31B844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8" name="Straight Connector 107">
                  <a:extLst>
                    <a:ext uri="{FF2B5EF4-FFF2-40B4-BE49-F238E27FC236}">
                      <a16:creationId xmlns:a16="http://schemas.microsoft.com/office/drawing/2014/main" id="{CBDFD1E3-1630-4F44-A725-84F0E81779C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873D4B32-7018-ED49-8274-3C9D044C1A9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A0891E41-F712-2649-970B-36DA6E8F274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79" name="Group 78">
                <a:extLst>
                  <a:ext uri="{FF2B5EF4-FFF2-40B4-BE49-F238E27FC236}">
                    <a16:creationId xmlns:a16="http://schemas.microsoft.com/office/drawing/2014/main" id="{F3EB1D01-5C61-584D-BC0B-8CA476C63323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FD8AF230-499F-5C43-8BDA-E5CAE05C731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CAD08E11-E99B-9341-87B2-DA40ECE94B1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3" name="Straight Connector 102">
                  <a:extLst>
                    <a:ext uri="{FF2B5EF4-FFF2-40B4-BE49-F238E27FC236}">
                      <a16:creationId xmlns:a16="http://schemas.microsoft.com/office/drawing/2014/main" id="{D81B4DE7-B388-CA4C-B35F-E8168DCAF03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34D66F90-172E-E349-AB82-1FED76200CF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50348771-B9A3-DD4A-AC23-4F0DF211A0FE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0" name="Group 79">
                <a:extLst>
                  <a:ext uri="{FF2B5EF4-FFF2-40B4-BE49-F238E27FC236}">
                    <a16:creationId xmlns:a16="http://schemas.microsoft.com/office/drawing/2014/main" id="{6B4109FE-152B-714A-B9A3-90F9688DBCAE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96" name="Oval 95">
                  <a:extLst>
                    <a:ext uri="{FF2B5EF4-FFF2-40B4-BE49-F238E27FC236}">
                      <a16:creationId xmlns:a16="http://schemas.microsoft.com/office/drawing/2014/main" id="{399349DD-85F5-4044-BF04-BD0811E45ED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97" name="Straight Connector 96">
                  <a:extLst>
                    <a:ext uri="{FF2B5EF4-FFF2-40B4-BE49-F238E27FC236}">
                      <a16:creationId xmlns:a16="http://schemas.microsoft.com/office/drawing/2014/main" id="{3500A76B-924D-3648-8900-13FE4F9C879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8" name="Straight Connector 97">
                  <a:extLst>
                    <a:ext uri="{FF2B5EF4-FFF2-40B4-BE49-F238E27FC236}">
                      <a16:creationId xmlns:a16="http://schemas.microsoft.com/office/drawing/2014/main" id="{728566D4-BBDC-234E-9230-A16802A5B4A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9" name="Straight Connector 98">
                  <a:extLst>
                    <a:ext uri="{FF2B5EF4-FFF2-40B4-BE49-F238E27FC236}">
                      <a16:creationId xmlns:a16="http://schemas.microsoft.com/office/drawing/2014/main" id="{722BEC6E-7656-5944-85B9-A325D47C4F9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0" name="Straight Connector 99">
                  <a:extLst>
                    <a:ext uri="{FF2B5EF4-FFF2-40B4-BE49-F238E27FC236}">
                      <a16:creationId xmlns:a16="http://schemas.microsoft.com/office/drawing/2014/main" id="{432367A8-1099-3943-943A-1F3313058C1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1" name="Group 80">
                <a:extLst>
                  <a:ext uri="{FF2B5EF4-FFF2-40B4-BE49-F238E27FC236}">
                    <a16:creationId xmlns:a16="http://schemas.microsoft.com/office/drawing/2014/main" id="{A39B7EC8-0E17-AC4D-B05A-F4D277C1F063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91" name="Oval 90">
                  <a:extLst>
                    <a:ext uri="{FF2B5EF4-FFF2-40B4-BE49-F238E27FC236}">
                      <a16:creationId xmlns:a16="http://schemas.microsoft.com/office/drawing/2014/main" id="{F00D32C0-C05F-6D45-A450-2AB90B6321B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AF9ED641-BB2F-3E4A-B1E9-921E5E88261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93BD38D7-C4CE-7E47-8028-B54C669579B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C952A8E7-6040-594F-834A-E976CD3F121D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5" name="Straight Connector 94">
                  <a:extLst>
                    <a:ext uri="{FF2B5EF4-FFF2-40B4-BE49-F238E27FC236}">
                      <a16:creationId xmlns:a16="http://schemas.microsoft.com/office/drawing/2014/main" id="{F194BE85-8592-E840-8E75-C24C041A74C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2" name="Group 81">
                <a:extLst>
                  <a:ext uri="{FF2B5EF4-FFF2-40B4-BE49-F238E27FC236}">
                    <a16:creationId xmlns:a16="http://schemas.microsoft.com/office/drawing/2014/main" id="{42811F83-739A-D54C-A07E-71BBD0DF720A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86" name="Oval 85">
                  <a:extLst>
                    <a:ext uri="{FF2B5EF4-FFF2-40B4-BE49-F238E27FC236}">
                      <a16:creationId xmlns:a16="http://schemas.microsoft.com/office/drawing/2014/main" id="{531A90E4-2956-4749-AE7A-5F33CFA8B02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677F1687-93F5-8648-9BA6-4B7FC491516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0781EB0E-4F9F-E443-B5A4-EB8CA807433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36E1581B-04E5-5D45-B420-40CF890379D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0" name="Straight Connector 89">
                  <a:extLst>
                    <a:ext uri="{FF2B5EF4-FFF2-40B4-BE49-F238E27FC236}">
                      <a16:creationId xmlns:a16="http://schemas.microsoft.com/office/drawing/2014/main" id="{1C78BFD4-CFD3-DD4F-83B5-ECF49C855310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83" name="Group 82">
                <a:extLst>
                  <a:ext uri="{FF2B5EF4-FFF2-40B4-BE49-F238E27FC236}">
                    <a16:creationId xmlns:a16="http://schemas.microsoft.com/office/drawing/2014/main" id="{E65EECBC-101D-CA48-8B17-E3333284E52F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84" name="Oval 83">
                  <a:extLst>
                    <a:ext uri="{FF2B5EF4-FFF2-40B4-BE49-F238E27FC236}">
                      <a16:creationId xmlns:a16="http://schemas.microsoft.com/office/drawing/2014/main" id="{F58A9CA3-5E99-5E44-BA01-3EFE8DAE3C7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5" name="Straight Connector 84">
                  <a:extLst>
                    <a:ext uri="{FF2B5EF4-FFF2-40B4-BE49-F238E27FC236}">
                      <a16:creationId xmlns:a16="http://schemas.microsoft.com/office/drawing/2014/main" id="{81635D47-BEE1-734C-85AB-4C050DC07FB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id="{21EF432D-4144-5B4F-84CD-C5A55EB46355}"/>
                </a:ext>
              </a:extLst>
            </p:cNvPr>
            <p:cNvGrpSpPr/>
            <p:nvPr/>
          </p:nvGrpSpPr>
          <p:grpSpPr>
            <a:xfrm>
              <a:off x="2742697" y="1488849"/>
              <a:ext cx="1096391" cy="218321"/>
              <a:chOff x="2761747" y="714149"/>
              <a:chExt cx="1096391" cy="218321"/>
            </a:xfrm>
          </p:grpSpPr>
          <p:grpSp>
            <p:nvGrpSpPr>
              <p:cNvPr id="45" name="Group 44">
                <a:extLst>
                  <a:ext uri="{FF2B5EF4-FFF2-40B4-BE49-F238E27FC236}">
                    <a16:creationId xmlns:a16="http://schemas.microsoft.com/office/drawing/2014/main" id="{0D822FAD-BCD6-B244-981B-816F9E70DBDD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73" name="Oval 72">
                  <a:extLst>
                    <a:ext uri="{FF2B5EF4-FFF2-40B4-BE49-F238E27FC236}">
                      <a16:creationId xmlns:a16="http://schemas.microsoft.com/office/drawing/2014/main" id="{BDE37904-835D-C44E-9883-F5E9D1FF3C8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C736FA17-2243-A44D-B73A-4A01DEBB4EB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5" name="Straight Connector 74">
                  <a:extLst>
                    <a:ext uri="{FF2B5EF4-FFF2-40B4-BE49-F238E27FC236}">
                      <a16:creationId xmlns:a16="http://schemas.microsoft.com/office/drawing/2014/main" id="{EE4AFEF9-7E2C-1048-BB03-ADB30194345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95597198-05CE-7A4E-8E04-F9F9263FEC8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302B8138-541F-6343-AB0A-3A22C903B6A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6" name="Group 45">
                <a:extLst>
                  <a:ext uri="{FF2B5EF4-FFF2-40B4-BE49-F238E27FC236}">
                    <a16:creationId xmlns:a16="http://schemas.microsoft.com/office/drawing/2014/main" id="{11222D5B-DDB1-B545-AAE1-8BF67E41CC66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3D5A8FAD-FF2B-E74E-A8FB-0A273F95EA5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5AB28CB0-3F0A-514C-8E8C-43874151CDC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0" name="Straight Connector 69">
                  <a:extLst>
                    <a:ext uri="{FF2B5EF4-FFF2-40B4-BE49-F238E27FC236}">
                      <a16:creationId xmlns:a16="http://schemas.microsoft.com/office/drawing/2014/main" id="{B22A0988-006D-6748-BD6D-EBA8CB0A0D0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B50F1ABB-EDF6-9B4A-A981-3AB8A892A8A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E65151D5-5225-7942-BD07-463453FD2973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7" name="Group 46">
                <a:extLst>
                  <a:ext uri="{FF2B5EF4-FFF2-40B4-BE49-F238E27FC236}">
                    <a16:creationId xmlns:a16="http://schemas.microsoft.com/office/drawing/2014/main" id="{80AB977E-48DB-3A40-B627-58B390AB8401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63" name="Oval 62">
                  <a:extLst>
                    <a:ext uri="{FF2B5EF4-FFF2-40B4-BE49-F238E27FC236}">
                      <a16:creationId xmlns:a16="http://schemas.microsoft.com/office/drawing/2014/main" id="{B876F417-FC64-244A-A546-6A75563159B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A6150C51-D6F5-964A-A719-BD8D87A83B5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5" name="Straight Connector 64">
                  <a:extLst>
                    <a:ext uri="{FF2B5EF4-FFF2-40B4-BE49-F238E27FC236}">
                      <a16:creationId xmlns:a16="http://schemas.microsoft.com/office/drawing/2014/main" id="{85821C9D-4401-E541-8E27-5CB59FEA304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6" name="Straight Connector 65">
                  <a:extLst>
                    <a:ext uri="{FF2B5EF4-FFF2-40B4-BE49-F238E27FC236}">
                      <a16:creationId xmlns:a16="http://schemas.microsoft.com/office/drawing/2014/main" id="{AEDBD601-E8E5-3B44-9516-BB4BDAFEF8E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7" name="Straight Connector 66">
                  <a:extLst>
                    <a:ext uri="{FF2B5EF4-FFF2-40B4-BE49-F238E27FC236}">
                      <a16:creationId xmlns:a16="http://schemas.microsoft.com/office/drawing/2014/main" id="{51A2FB51-01D8-674D-A8B4-2E0831DAB5C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8" name="Group 47">
                <a:extLst>
                  <a:ext uri="{FF2B5EF4-FFF2-40B4-BE49-F238E27FC236}">
                    <a16:creationId xmlns:a16="http://schemas.microsoft.com/office/drawing/2014/main" id="{E3DF5800-8916-6441-805C-DB62FE5BB3F6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8" name="Oval 57">
                  <a:extLst>
                    <a:ext uri="{FF2B5EF4-FFF2-40B4-BE49-F238E27FC236}">
                      <a16:creationId xmlns:a16="http://schemas.microsoft.com/office/drawing/2014/main" id="{37B95530-3321-BF49-9B3D-0DAF2171682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FBEC921F-FF53-BE43-A3A2-95529F2E478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424A4152-B37D-4B4D-B696-8B3AF87C609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7FC65685-BE60-354C-973A-CA82EA27A78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2" name="Straight Connector 61">
                  <a:extLst>
                    <a:ext uri="{FF2B5EF4-FFF2-40B4-BE49-F238E27FC236}">
                      <a16:creationId xmlns:a16="http://schemas.microsoft.com/office/drawing/2014/main" id="{A6679446-7898-F348-B0C7-F4F089A940E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E2FD0F08-69AE-3843-A5EB-53AF5E10953E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3" name="Oval 52">
                  <a:extLst>
                    <a:ext uri="{FF2B5EF4-FFF2-40B4-BE49-F238E27FC236}">
                      <a16:creationId xmlns:a16="http://schemas.microsoft.com/office/drawing/2014/main" id="{41E09174-CAD4-3E41-B40C-FB8B39606F3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E851D256-9A8A-A046-AA9A-6EADA3BB615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solidFill>
                  <a:schemeClr val="tx1">
                    <a:alpha val="9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08139431-0F7D-BD4A-8C62-38A525BF056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BC9C79B0-ECD2-AE4A-AB8F-C022A364E11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7" name="Straight Connector 56">
                  <a:extLst>
                    <a:ext uri="{FF2B5EF4-FFF2-40B4-BE49-F238E27FC236}">
                      <a16:creationId xmlns:a16="http://schemas.microsoft.com/office/drawing/2014/main" id="{A712EB15-764E-1E43-A4DD-F23A72F822B2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50" name="Group 49">
                <a:extLst>
                  <a:ext uri="{FF2B5EF4-FFF2-40B4-BE49-F238E27FC236}">
                    <a16:creationId xmlns:a16="http://schemas.microsoft.com/office/drawing/2014/main" id="{A228E5D3-8F39-494E-AE4A-9726F94E3F7A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51" name="Oval 50">
                  <a:extLst>
                    <a:ext uri="{FF2B5EF4-FFF2-40B4-BE49-F238E27FC236}">
                      <a16:creationId xmlns:a16="http://schemas.microsoft.com/office/drawing/2014/main" id="{956920D3-5D16-C641-8169-74CFFF5E474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495EECC6-7ABB-7E44-8373-FE650259E5E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8022FBBF-5344-1F44-A0E3-5FDEA6D3C532}"/>
                </a:ext>
              </a:extLst>
            </p:cNvPr>
            <p:cNvGrpSpPr/>
            <p:nvPr/>
          </p:nvGrpSpPr>
          <p:grpSpPr>
            <a:xfrm>
              <a:off x="2742697" y="1685699"/>
              <a:ext cx="1096391" cy="126765"/>
              <a:chOff x="2761747" y="714149"/>
              <a:chExt cx="1096391" cy="126765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2ED3F1E1-B80C-8542-A669-15DA0CB22FF3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43" name="Oval 42">
                  <a:extLst>
                    <a:ext uri="{FF2B5EF4-FFF2-40B4-BE49-F238E27FC236}">
                      <a16:creationId xmlns:a16="http://schemas.microsoft.com/office/drawing/2014/main" id="{D3259202-8452-9843-9E6F-EB86DEE624C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C403F5AD-38C7-4045-A6EF-8E0D3874E73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7F0DD6A3-19DD-CF49-9338-74FD49368DC3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41" name="Oval 40">
                  <a:extLst>
                    <a:ext uri="{FF2B5EF4-FFF2-40B4-BE49-F238E27FC236}">
                      <a16:creationId xmlns:a16="http://schemas.microsoft.com/office/drawing/2014/main" id="{9B85BD6D-CB5A-2146-BA75-59DA114B490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2" name="Straight Connector 41">
                  <a:extLst>
                    <a:ext uri="{FF2B5EF4-FFF2-40B4-BE49-F238E27FC236}">
                      <a16:creationId xmlns:a16="http://schemas.microsoft.com/office/drawing/2014/main" id="{BB25752B-5624-3941-8DB3-14FC529A7D5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0FB6023A-E983-4F41-A953-F09971683E1A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39" name="Oval 38">
                  <a:extLst>
                    <a:ext uri="{FF2B5EF4-FFF2-40B4-BE49-F238E27FC236}">
                      <a16:creationId xmlns:a16="http://schemas.microsoft.com/office/drawing/2014/main" id="{CDD611A3-63D6-1741-9B96-7AFF20FF73A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9171AC6A-699D-9848-A4CC-9F3437F2476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462CD398-99AF-C54C-85B2-7173A34EE1B5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76FB77D3-2653-014A-BAD4-636A0E1255F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9D258DC0-0A85-7A4C-918D-8687102E38F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2E26518A-BB78-D547-A908-53B176C03BB3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142E0B07-AA12-F84F-A3A3-4FE8FFCB239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4D0FA661-EF0C-6E46-83E1-7B9D5D3B211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34" name="Oval 33">
                <a:extLst>
                  <a:ext uri="{FF2B5EF4-FFF2-40B4-BE49-F238E27FC236}">
                    <a16:creationId xmlns:a16="http://schemas.microsoft.com/office/drawing/2014/main" id="{60AED9F6-EEF7-3F48-9020-C84244163CD3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sp>
        <p:nvSpPr>
          <p:cNvPr id="14" name="TextBox 209">
            <a:extLst>
              <a:ext uri="{FF2B5EF4-FFF2-40B4-BE49-F238E27FC236}">
                <a16:creationId xmlns:a16="http://schemas.microsoft.com/office/drawing/2014/main" id="{53BEFC22-B327-3343-A591-619E4F3D1FF0}"/>
              </a:ext>
            </a:extLst>
          </p:cNvPr>
          <p:cNvSpPr txBox="1"/>
          <p:nvPr/>
        </p:nvSpPr>
        <p:spPr>
          <a:xfrm>
            <a:off x="134793" y="1208070"/>
            <a:ext cx="38552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Level 1: voxel-based representation</a:t>
            </a:r>
          </a:p>
        </p:txBody>
      </p:sp>
      <p:sp>
        <p:nvSpPr>
          <p:cNvPr id="15" name="TextBox 210">
            <a:extLst>
              <a:ext uri="{FF2B5EF4-FFF2-40B4-BE49-F238E27FC236}">
                <a16:creationId xmlns:a16="http://schemas.microsoft.com/office/drawing/2014/main" id="{5CCB039E-9721-2344-A896-47E90FECBC45}"/>
              </a:ext>
            </a:extLst>
          </p:cNvPr>
          <p:cNvSpPr txBox="1"/>
          <p:nvPr/>
        </p:nvSpPr>
        <p:spPr>
          <a:xfrm>
            <a:off x="5144005" y="1208070"/>
            <a:ext cx="463492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Helvetica Neue" charset="0"/>
                <a:ea typeface="Helvetica Neue" charset="0"/>
                <a:cs typeface="Helvetica Neue" charset="0"/>
              </a:rPr>
              <a:t>Level 2: topology preserving representation</a:t>
            </a:r>
          </a:p>
        </p:txBody>
      </p:sp>
      <p:sp>
        <p:nvSpPr>
          <p:cNvPr id="16" name="TextBox 213">
            <a:extLst>
              <a:ext uri="{FF2B5EF4-FFF2-40B4-BE49-F238E27FC236}">
                <a16:creationId xmlns:a16="http://schemas.microsoft.com/office/drawing/2014/main" id="{4A914D26-100F-9344-B706-830246D31450}"/>
              </a:ext>
            </a:extLst>
          </p:cNvPr>
          <p:cNvSpPr txBox="1"/>
          <p:nvPr/>
        </p:nvSpPr>
        <p:spPr>
          <a:xfrm>
            <a:off x="5192334" y="4319828"/>
            <a:ext cx="6344822" cy="1345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Steps involved: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calculate distance field to the interface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Remove voxel based on the distance field to get medial axis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Covert the medial axis into graph representation</a:t>
            </a:r>
          </a:p>
          <a:p>
            <a:pPr marL="285750" indent="-285750">
              <a:buFontTx/>
              <a:buChar char="-"/>
            </a:pP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7" name="TextBox 214">
            <a:extLst>
              <a:ext uri="{FF2B5EF4-FFF2-40B4-BE49-F238E27FC236}">
                <a16:creationId xmlns:a16="http://schemas.microsoft.com/office/drawing/2014/main" id="{C1B9C31B-51FE-9B45-B4CD-5F0027519D1B}"/>
              </a:ext>
            </a:extLst>
          </p:cNvPr>
          <p:cNvSpPr txBox="1"/>
          <p:nvPr/>
        </p:nvSpPr>
        <p:spPr>
          <a:xfrm>
            <a:off x="92868" y="4319828"/>
            <a:ext cx="507206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Steps involved: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For each voxel in the microstructure image create vertex in graph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Connect vertices in the graph following neighborhood of the image (first and second order neighbors)</a:t>
            </a:r>
          </a:p>
          <a:p>
            <a:pPr marL="285750" indent="-285750">
              <a:buFontTx/>
              <a:buChar char="-"/>
            </a:pP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18" name="Right Arrow 17">
            <a:extLst>
              <a:ext uri="{FF2B5EF4-FFF2-40B4-BE49-F238E27FC236}">
                <a16:creationId xmlns:a16="http://schemas.microsoft.com/office/drawing/2014/main" id="{998947A7-C3BC-8A46-9B26-6FEDF5A00832}"/>
              </a:ext>
            </a:extLst>
          </p:cNvPr>
          <p:cNvSpPr/>
          <p:nvPr/>
        </p:nvSpPr>
        <p:spPr>
          <a:xfrm>
            <a:off x="2224811" y="2340595"/>
            <a:ext cx="572327" cy="366491"/>
          </a:xfrm>
          <a:prstGeom prst="rightArrow">
            <a:avLst/>
          </a:prstGeom>
          <a:solidFill>
            <a:schemeClr val="bg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en-US"/>
          </a:p>
        </p:txBody>
      </p:sp>
      <p:sp>
        <p:nvSpPr>
          <p:cNvPr id="19" name="TextBox 216">
            <a:extLst>
              <a:ext uri="{FF2B5EF4-FFF2-40B4-BE49-F238E27FC236}">
                <a16:creationId xmlns:a16="http://schemas.microsoft.com/office/drawing/2014/main" id="{DCB66006-B424-F349-84BB-9E1F1F584CE7}"/>
              </a:ext>
            </a:extLst>
          </p:cNvPr>
          <p:cNvSpPr txBox="1"/>
          <p:nvPr/>
        </p:nvSpPr>
        <p:spPr>
          <a:xfrm>
            <a:off x="5229967" y="3498561"/>
            <a:ext cx="1514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>
                <a:latin typeface="Helvetica Neue" charset="0"/>
                <a:ea typeface="Helvetica Neue" charset="0"/>
                <a:cs typeface="Helvetica Neue" charset="0"/>
              </a:rPr>
              <a:t>Microstructure</a:t>
            </a: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sp>
        <p:nvSpPr>
          <p:cNvPr id="20" name="TextBox 217">
            <a:extLst>
              <a:ext uri="{FF2B5EF4-FFF2-40B4-BE49-F238E27FC236}">
                <a16:creationId xmlns:a16="http://schemas.microsoft.com/office/drawing/2014/main" id="{84ACD086-486F-3C49-8509-EFE710D50155}"/>
              </a:ext>
            </a:extLst>
          </p:cNvPr>
          <p:cNvSpPr txBox="1"/>
          <p:nvPr/>
        </p:nvSpPr>
        <p:spPr>
          <a:xfrm>
            <a:off x="10663592" y="3498561"/>
            <a:ext cx="7553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Graph</a:t>
            </a:r>
          </a:p>
        </p:txBody>
      </p:sp>
      <p:sp>
        <p:nvSpPr>
          <p:cNvPr id="21" name="TextBox 218">
            <a:extLst>
              <a:ext uri="{FF2B5EF4-FFF2-40B4-BE49-F238E27FC236}">
                <a16:creationId xmlns:a16="http://schemas.microsoft.com/office/drawing/2014/main" id="{F86D8C7F-D88D-A840-A3E0-5E140FE34741}"/>
              </a:ext>
            </a:extLst>
          </p:cNvPr>
          <p:cNvSpPr txBox="1"/>
          <p:nvPr/>
        </p:nvSpPr>
        <p:spPr>
          <a:xfrm>
            <a:off x="6939704" y="3498561"/>
            <a:ext cx="14510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Distance map</a:t>
            </a:r>
          </a:p>
        </p:txBody>
      </p:sp>
      <p:sp>
        <p:nvSpPr>
          <p:cNvPr id="22" name="TextBox 219">
            <a:extLst>
              <a:ext uri="{FF2B5EF4-FFF2-40B4-BE49-F238E27FC236}">
                <a16:creationId xmlns:a16="http://schemas.microsoft.com/office/drawing/2014/main" id="{B03DFFD1-B8E9-1541-93B5-2955146AAF94}"/>
              </a:ext>
            </a:extLst>
          </p:cNvPr>
          <p:cNvSpPr txBox="1"/>
          <p:nvPr/>
        </p:nvSpPr>
        <p:spPr>
          <a:xfrm>
            <a:off x="8792317" y="3498561"/>
            <a:ext cx="12170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Medial axis</a:t>
            </a:r>
          </a:p>
        </p:txBody>
      </p:sp>
    </p:spTree>
    <p:extLst>
      <p:ext uri="{BB962C8B-B14F-4D97-AF65-F5344CB8AC3E}">
        <p14:creationId xmlns:p14="http://schemas.microsoft.com/office/powerpoint/2010/main" val="249697026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6" name="TextShape 1"/>
          <p:cNvSpPr txBox="1"/>
          <p:nvPr/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What is GraSPI?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7" name="TextShape 2"/>
          <p:cNvSpPr txBox="1"/>
          <p:nvPr/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/>
          <a:lstStyle/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 err="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GraSPI</a:t>
            </a: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 annotates microstructure with the set of descriptors/features.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Given a segmented micrograph (black and white image), the set of descriptors is calculated.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set of descriptors captures size, shape and topological characteristics of the morphology.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The set of descriptors has been motivated by the application for organic solar cells but can be generalized for other applications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To enable the generalization, we plan to group the descriptors into mathematical descriptors and physics-encoded descriptors.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TextShape 1"/>
          <p:cNvSpPr txBox="1"/>
          <p:nvPr/>
        </p:nvSpPr>
        <p:spPr>
          <a:xfrm>
            <a:off x="838080" y="365040"/>
            <a:ext cx="10515600" cy="1325520"/>
          </a:xfrm>
          <a:prstGeom prst="rect">
            <a:avLst/>
          </a:prstGeom>
          <a:noFill/>
          <a:ln w="12600">
            <a:noFill/>
          </a:ln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 Light"/>
              </a:rPr>
              <a:t>What problem GraSPI solves?</a:t>
            </a:r>
            <a:endParaRPr lang="en-US" sz="44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sp>
        <p:nvSpPr>
          <p:cNvPr id="479" name="TextShape 2"/>
          <p:cNvSpPr txBox="1"/>
          <p:nvPr/>
        </p:nvSpPr>
        <p:spPr>
          <a:xfrm>
            <a:off x="838080" y="1834704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/>
          <a:lstStyle/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As of now, given the segmented image, compute set of descriptors (scalars, histograms) and physics-weighted descriptors (scalars and histograms)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  <a:p>
            <a:pPr marL="228600" indent="-228600"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uFill>
                  <a:solidFill>
                    <a:srgbClr val="FFFFFF"/>
                  </a:solidFill>
                </a:uFill>
                <a:latin typeface="Calibri"/>
              </a:rPr>
              <a:t>In the future, expand the set of descriptors to include more descriptors, expand the representation to include the skeletons (topological features), expand the physics-based weighting functions, add representation-specific distance measures (beyond the Euclidean distance) and couple it with dimensionality reduction techniques. </a:t>
            </a:r>
            <a:endParaRPr lang="en-US" sz="3200" b="0" strike="noStrike" spc="-1" dirty="0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TextShape 2"/>
          <p:cNvSpPr txBox="1"/>
          <p:nvPr/>
        </p:nvSpPr>
        <p:spPr>
          <a:xfrm>
            <a:off x="838080" y="1825560"/>
            <a:ext cx="10515600" cy="4351320"/>
          </a:xfrm>
          <a:prstGeom prst="rect">
            <a:avLst/>
          </a:prstGeom>
          <a:noFill/>
          <a:ln w="12600">
            <a:noFill/>
          </a:ln>
        </p:spPr>
        <p:txBody>
          <a:bodyPr/>
          <a:lstStyle/>
          <a:p>
            <a:endParaRPr lang="en-US" sz="3200" b="0" strike="noStrike" spc="-1">
              <a:solidFill>
                <a:srgbClr val="000000"/>
              </a:solidFill>
              <a:uFill>
                <a:solidFill>
                  <a:srgbClr val="FFFFFF"/>
                </a:solidFill>
              </a:uFill>
              <a:latin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C74DD73-726F-1D46-BA07-FDD1EB1886A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79032" y="1212482"/>
            <a:ext cx="7395409" cy="196890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9077D04-73DB-2948-9F44-2500DB3D2F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88722" y="3190038"/>
            <a:ext cx="8187824" cy="1773624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E1953039-5DEF-8448-9EA2-0D0D27865B69}"/>
              </a:ext>
            </a:extLst>
          </p:cNvPr>
          <p:cNvSpPr txBox="1">
            <a:spLocks/>
          </p:cNvSpPr>
          <p:nvPr/>
        </p:nvSpPr>
        <p:spPr>
          <a:xfrm>
            <a:off x="738102" y="272715"/>
            <a:ext cx="10594740" cy="716084"/>
          </a:xfrm>
          <a:prstGeom prst="rect">
            <a:avLst/>
          </a:prstGeom>
        </p:spPr>
        <p:txBody>
          <a:bodyPr/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algn="r"/>
            <a:r>
              <a:rPr lang="en-US" sz="2800" dirty="0"/>
              <a:t>From micrograph to set of statistics and descriptors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98C796D-AB01-0C44-86F2-26D33E34A74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661"/>
          <a:stretch/>
        </p:blipFill>
        <p:spPr>
          <a:xfrm>
            <a:off x="2836443" y="4840370"/>
            <a:ext cx="7367590" cy="190533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FECBFD91-5C65-7D48-A592-5596D28B3C9E}"/>
              </a:ext>
            </a:extLst>
          </p:cNvPr>
          <p:cNvSpPr txBox="1"/>
          <p:nvPr/>
        </p:nvSpPr>
        <p:spPr>
          <a:xfrm>
            <a:off x="721895" y="1347538"/>
            <a:ext cx="13388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Micrograph</a:t>
            </a:r>
          </a:p>
        </p:txBody>
      </p:sp>
      <p:sp>
        <p:nvSpPr>
          <p:cNvPr id="9" name="Down Arrow 8">
            <a:extLst>
              <a:ext uri="{FF2B5EF4-FFF2-40B4-BE49-F238E27FC236}">
                <a16:creationId xmlns:a16="http://schemas.microsoft.com/office/drawing/2014/main" id="{8DA7BE5C-7BE7-1246-968C-37A236A5F6A6}"/>
              </a:ext>
            </a:extLst>
          </p:cNvPr>
          <p:cNvSpPr/>
          <p:nvPr/>
        </p:nvSpPr>
        <p:spPr>
          <a:xfrm>
            <a:off x="1171074" y="2181727"/>
            <a:ext cx="208548" cy="2518610"/>
          </a:xfrm>
          <a:prstGeom prst="downArrow">
            <a:avLst/>
          </a:prstGeom>
          <a:solidFill>
            <a:schemeClr val="tx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5253A810-00EE-4047-B47F-7CE35DAD0AD4}"/>
              </a:ext>
            </a:extLst>
          </p:cNvPr>
          <p:cNvSpPr txBox="1"/>
          <p:nvPr/>
        </p:nvSpPr>
        <p:spPr>
          <a:xfrm>
            <a:off x="393032" y="5189622"/>
            <a:ext cx="19800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Set of descriptors</a:t>
            </a:r>
          </a:p>
          <a:p>
            <a:r>
              <a:rPr lang="en-US" dirty="0"/>
              <a:t>/features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6">
            <a:extLst>
              <a:ext uri="{FF2B5EF4-FFF2-40B4-BE49-F238E27FC236}">
                <a16:creationId xmlns:a16="http://schemas.microsoft.com/office/drawing/2014/main" id="{5ED0F730-3C91-BA42-AB3C-D617980B9DAC}"/>
              </a:ext>
            </a:extLst>
          </p:cNvPr>
          <p:cNvSpPr txBox="1"/>
          <p:nvPr/>
        </p:nvSpPr>
        <p:spPr>
          <a:xfrm>
            <a:off x="2904711" y="3636213"/>
            <a:ext cx="129791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Graph={V,E}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432CA076-A505-A643-BE40-A9B354EACEE5}"/>
              </a:ext>
            </a:extLst>
          </p:cNvPr>
          <p:cNvGrpSpPr/>
          <p:nvPr/>
        </p:nvGrpSpPr>
        <p:grpSpPr>
          <a:xfrm>
            <a:off x="284479" y="1515195"/>
            <a:ext cx="2552792" cy="1944180"/>
            <a:chOff x="186916" y="682789"/>
            <a:chExt cx="1581412" cy="1349211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34A08E38-BC4E-D04A-92B2-F3FC03A85E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86916" y="682789"/>
              <a:ext cx="1581412" cy="1311085"/>
            </a:xfrm>
            <a:prstGeom prst="rect">
              <a:avLst/>
            </a:prstGeom>
          </p:spPr>
        </p:pic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A3DE9A0F-0ECE-C14B-8866-0DE2886C4834}"/>
                </a:ext>
              </a:extLst>
            </p:cNvPr>
            <p:cNvSpPr/>
            <p:nvPr/>
          </p:nvSpPr>
          <p:spPr>
            <a:xfrm>
              <a:off x="1346200" y="690880"/>
              <a:ext cx="416560" cy="134112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</p:grpSp>
      <p:sp>
        <p:nvSpPr>
          <p:cNvPr id="194" name="TextBox 17">
            <a:extLst>
              <a:ext uri="{FF2B5EF4-FFF2-40B4-BE49-F238E27FC236}">
                <a16:creationId xmlns:a16="http://schemas.microsoft.com/office/drawing/2014/main" id="{886669D8-2D1D-8046-86EB-00C7EDC74E7A}"/>
              </a:ext>
            </a:extLst>
          </p:cNvPr>
          <p:cNvSpPr txBox="1"/>
          <p:nvPr/>
        </p:nvSpPr>
        <p:spPr>
          <a:xfrm>
            <a:off x="202931" y="3546062"/>
            <a:ext cx="15141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Microstructure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C47ED6B-8F24-D243-89DE-59016F106A92}"/>
              </a:ext>
            </a:extLst>
          </p:cNvPr>
          <p:cNvGrpSpPr/>
          <p:nvPr/>
        </p:nvGrpSpPr>
        <p:grpSpPr>
          <a:xfrm>
            <a:off x="2952442" y="1667724"/>
            <a:ext cx="1883876" cy="1792855"/>
            <a:chOff x="2742697" y="714149"/>
            <a:chExt cx="1096391" cy="1098315"/>
          </a:xfrm>
        </p:grpSpPr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BE9E3B6E-5FE4-6E4E-A551-D0B334573174}"/>
                </a:ext>
              </a:extLst>
            </p:cNvPr>
            <p:cNvGrpSpPr/>
            <p:nvPr/>
          </p:nvGrpSpPr>
          <p:grpSpPr>
            <a:xfrm>
              <a:off x="2742697" y="714149"/>
              <a:ext cx="1096391" cy="218321"/>
              <a:chOff x="2761747" y="714149"/>
              <a:chExt cx="1096391" cy="218321"/>
            </a:xfrm>
          </p:grpSpPr>
          <p:grpSp>
            <p:nvGrpSpPr>
              <p:cNvPr id="161" name="Group 160">
                <a:extLst>
                  <a:ext uri="{FF2B5EF4-FFF2-40B4-BE49-F238E27FC236}">
                    <a16:creationId xmlns:a16="http://schemas.microsoft.com/office/drawing/2014/main" id="{B41A59C9-E4C8-5940-B055-7C85B1F5C477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89" name="Oval 188">
                  <a:extLst>
                    <a:ext uri="{FF2B5EF4-FFF2-40B4-BE49-F238E27FC236}">
                      <a16:creationId xmlns:a16="http://schemas.microsoft.com/office/drawing/2014/main" id="{B6BB8926-3E88-3247-9BAF-CF8DEF6F1C7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90" name="Straight Connector 189">
                  <a:extLst>
                    <a:ext uri="{FF2B5EF4-FFF2-40B4-BE49-F238E27FC236}">
                      <a16:creationId xmlns:a16="http://schemas.microsoft.com/office/drawing/2014/main" id="{041F397B-E808-2741-A8E1-4F5BAE62E8FE}"/>
                    </a:ext>
                  </a:extLst>
                </p:cNvPr>
                <p:cNvCxnSpPr>
                  <a:stCxn id="40" idx="6"/>
                </p:cNvCxnSpPr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1" name="Straight Connector 190">
                  <a:extLst>
                    <a:ext uri="{FF2B5EF4-FFF2-40B4-BE49-F238E27FC236}">
                      <a16:creationId xmlns:a16="http://schemas.microsoft.com/office/drawing/2014/main" id="{7BE6AD46-4784-E047-AB00-DDBB246C8DEC}"/>
                    </a:ext>
                  </a:extLst>
                </p:cNvPr>
                <p:cNvCxnSpPr>
                  <a:stCxn id="40" idx="4"/>
                </p:cNvCxnSpPr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2" name="Straight Connector 191">
                  <a:extLst>
                    <a:ext uri="{FF2B5EF4-FFF2-40B4-BE49-F238E27FC236}">
                      <a16:creationId xmlns:a16="http://schemas.microsoft.com/office/drawing/2014/main" id="{B0573D3A-3AA1-E54C-A83F-D488661CFCF9}"/>
                    </a:ext>
                  </a:extLst>
                </p:cNvPr>
                <p:cNvCxnSpPr>
                  <a:stCxn id="40" idx="5"/>
                </p:cNvCxnSpPr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3" name="Straight Connector 192">
                  <a:extLst>
                    <a:ext uri="{FF2B5EF4-FFF2-40B4-BE49-F238E27FC236}">
                      <a16:creationId xmlns:a16="http://schemas.microsoft.com/office/drawing/2014/main" id="{ACEB72FE-6A5B-2D44-96A3-015CFD13093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2" name="Group 161">
                <a:extLst>
                  <a:ext uri="{FF2B5EF4-FFF2-40B4-BE49-F238E27FC236}">
                    <a16:creationId xmlns:a16="http://schemas.microsoft.com/office/drawing/2014/main" id="{8F9B0AEE-D9FB-F744-8173-C940B91CDA34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84" name="Oval 183">
                  <a:extLst>
                    <a:ext uri="{FF2B5EF4-FFF2-40B4-BE49-F238E27FC236}">
                      <a16:creationId xmlns:a16="http://schemas.microsoft.com/office/drawing/2014/main" id="{5BC468EE-58A9-544F-8E93-FDC6A727DF3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5" name="Straight Connector 184">
                  <a:extLst>
                    <a:ext uri="{FF2B5EF4-FFF2-40B4-BE49-F238E27FC236}">
                      <a16:creationId xmlns:a16="http://schemas.microsoft.com/office/drawing/2014/main" id="{5043DA19-9F37-F648-AB60-C5995FDF85C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6" name="Straight Connector 185">
                  <a:extLst>
                    <a:ext uri="{FF2B5EF4-FFF2-40B4-BE49-F238E27FC236}">
                      <a16:creationId xmlns:a16="http://schemas.microsoft.com/office/drawing/2014/main" id="{CAD1CAE3-46C8-1946-BDCD-101D7870BD7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7" name="Straight Connector 186">
                  <a:extLst>
                    <a:ext uri="{FF2B5EF4-FFF2-40B4-BE49-F238E27FC236}">
                      <a16:creationId xmlns:a16="http://schemas.microsoft.com/office/drawing/2014/main" id="{C2E68CB3-3AB6-4D4B-A61E-20125D5B78B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8" name="Straight Connector 187">
                  <a:extLst>
                    <a:ext uri="{FF2B5EF4-FFF2-40B4-BE49-F238E27FC236}">
                      <a16:creationId xmlns:a16="http://schemas.microsoft.com/office/drawing/2014/main" id="{5D0A26AB-BD82-FB4E-B1B7-ECDA8021AF1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3" name="Group 162">
                <a:extLst>
                  <a:ext uri="{FF2B5EF4-FFF2-40B4-BE49-F238E27FC236}">
                    <a16:creationId xmlns:a16="http://schemas.microsoft.com/office/drawing/2014/main" id="{77853DA8-AAF8-344F-BA0E-580A8140776C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79" name="Oval 178">
                  <a:extLst>
                    <a:ext uri="{FF2B5EF4-FFF2-40B4-BE49-F238E27FC236}">
                      <a16:creationId xmlns:a16="http://schemas.microsoft.com/office/drawing/2014/main" id="{AD3C1EC1-E134-1741-B237-0BC5B9A60F0E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80" name="Straight Connector 179">
                  <a:extLst>
                    <a:ext uri="{FF2B5EF4-FFF2-40B4-BE49-F238E27FC236}">
                      <a16:creationId xmlns:a16="http://schemas.microsoft.com/office/drawing/2014/main" id="{8B69CD57-CC0D-914B-A6B4-8336008CBD61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1" name="Straight Connector 180">
                  <a:extLst>
                    <a:ext uri="{FF2B5EF4-FFF2-40B4-BE49-F238E27FC236}">
                      <a16:creationId xmlns:a16="http://schemas.microsoft.com/office/drawing/2014/main" id="{38F7CCCC-EF5A-804D-917C-B249E4F7D25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2" name="Straight Connector 181">
                  <a:extLst>
                    <a:ext uri="{FF2B5EF4-FFF2-40B4-BE49-F238E27FC236}">
                      <a16:creationId xmlns:a16="http://schemas.microsoft.com/office/drawing/2014/main" id="{B591DA39-F441-564D-932E-B74506F1B9D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3" name="Straight Connector 182">
                  <a:extLst>
                    <a:ext uri="{FF2B5EF4-FFF2-40B4-BE49-F238E27FC236}">
                      <a16:creationId xmlns:a16="http://schemas.microsoft.com/office/drawing/2014/main" id="{F561654E-307D-ED49-8A09-B0042960156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4" name="Group 163">
                <a:extLst>
                  <a:ext uri="{FF2B5EF4-FFF2-40B4-BE49-F238E27FC236}">
                    <a16:creationId xmlns:a16="http://schemas.microsoft.com/office/drawing/2014/main" id="{098B7E92-3470-3948-88DC-20830BBDCF54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74" name="Oval 173">
                  <a:extLst>
                    <a:ext uri="{FF2B5EF4-FFF2-40B4-BE49-F238E27FC236}">
                      <a16:creationId xmlns:a16="http://schemas.microsoft.com/office/drawing/2014/main" id="{4CDC33F7-83BE-C34D-97E0-493EAEEA1E6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75" name="Straight Connector 174">
                  <a:extLst>
                    <a:ext uri="{FF2B5EF4-FFF2-40B4-BE49-F238E27FC236}">
                      <a16:creationId xmlns:a16="http://schemas.microsoft.com/office/drawing/2014/main" id="{45063015-A778-254C-9709-2E5441CE5D11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6" name="Straight Connector 175">
                  <a:extLst>
                    <a:ext uri="{FF2B5EF4-FFF2-40B4-BE49-F238E27FC236}">
                      <a16:creationId xmlns:a16="http://schemas.microsoft.com/office/drawing/2014/main" id="{32850083-4B44-7E41-90BF-88B4D6180A6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7" name="Straight Connector 176">
                  <a:extLst>
                    <a:ext uri="{FF2B5EF4-FFF2-40B4-BE49-F238E27FC236}">
                      <a16:creationId xmlns:a16="http://schemas.microsoft.com/office/drawing/2014/main" id="{B13230FA-7494-C642-B818-627E69B02CF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8" name="Straight Connector 177">
                  <a:extLst>
                    <a:ext uri="{FF2B5EF4-FFF2-40B4-BE49-F238E27FC236}">
                      <a16:creationId xmlns:a16="http://schemas.microsoft.com/office/drawing/2014/main" id="{ADE15183-9D57-0443-A9ED-BDF5C53B9A1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5" name="Group 164">
                <a:extLst>
                  <a:ext uri="{FF2B5EF4-FFF2-40B4-BE49-F238E27FC236}">
                    <a16:creationId xmlns:a16="http://schemas.microsoft.com/office/drawing/2014/main" id="{E897BB35-E50D-474E-B433-E1E8F6B5ABF6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69" name="Oval 168">
                  <a:extLst>
                    <a:ext uri="{FF2B5EF4-FFF2-40B4-BE49-F238E27FC236}">
                      <a16:creationId xmlns:a16="http://schemas.microsoft.com/office/drawing/2014/main" id="{3AE92FDF-61D2-E94F-B938-2166C281145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70" name="Straight Connector 169">
                  <a:extLst>
                    <a:ext uri="{FF2B5EF4-FFF2-40B4-BE49-F238E27FC236}">
                      <a16:creationId xmlns:a16="http://schemas.microsoft.com/office/drawing/2014/main" id="{7A898AC3-A0AA-904B-84C5-77E12D4A1E2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1" name="Straight Connector 170">
                  <a:extLst>
                    <a:ext uri="{FF2B5EF4-FFF2-40B4-BE49-F238E27FC236}">
                      <a16:creationId xmlns:a16="http://schemas.microsoft.com/office/drawing/2014/main" id="{65739108-10DD-9845-A106-994417F93FC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2" name="Straight Connector 171">
                  <a:extLst>
                    <a:ext uri="{FF2B5EF4-FFF2-40B4-BE49-F238E27FC236}">
                      <a16:creationId xmlns:a16="http://schemas.microsoft.com/office/drawing/2014/main" id="{36D81E52-297B-F84F-882D-11F29EC8D7C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73" name="Straight Connector 172">
                  <a:extLst>
                    <a:ext uri="{FF2B5EF4-FFF2-40B4-BE49-F238E27FC236}">
                      <a16:creationId xmlns:a16="http://schemas.microsoft.com/office/drawing/2014/main" id="{CEFD0EAF-6362-9445-A84A-0181B9C93BCD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6" name="Group 165">
                <a:extLst>
                  <a:ext uri="{FF2B5EF4-FFF2-40B4-BE49-F238E27FC236}">
                    <a16:creationId xmlns:a16="http://schemas.microsoft.com/office/drawing/2014/main" id="{C24DDE36-5B06-3D4C-91FA-A1C467FFBEC9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67" name="Oval 166">
                  <a:extLst>
                    <a:ext uri="{FF2B5EF4-FFF2-40B4-BE49-F238E27FC236}">
                      <a16:creationId xmlns:a16="http://schemas.microsoft.com/office/drawing/2014/main" id="{605406D7-D302-544A-974F-F495052BC6C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68" name="Straight Connector 167">
                  <a:extLst>
                    <a:ext uri="{FF2B5EF4-FFF2-40B4-BE49-F238E27FC236}">
                      <a16:creationId xmlns:a16="http://schemas.microsoft.com/office/drawing/2014/main" id="{BD64FB7A-3D8F-AA48-9C05-E2FA5882325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DE08A514-9A0F-1A4D-8908-90EDC9607BED}"/>
                </a:ext>
              </a:extLst>
            </p:cNvPr>
            <p:cNvGrpSpPr/>
            <p:nvPr/>
          </p:nvGrpSpPr>
          <p:grpSpPr>
            <a:xfrm>
              <a:off x="2742697" y="907824"/>
              <a:ext cx="1096391" cy="218321"/>
              <a:chOff x="2761747" y="714149"/>
              <a:chExt cx="1096391" cy="218321"/>
            </a:xfrm>
          </p:grpSpPr>
          <p:grpSp>
            <p:nvGrpSpPr>
              <p:cNvPr id="128" name="Group 127">
                <a:extLst>
                  <a:ext uri="{FF2B5EF4-FFF2-40B4-BE49-F238E27FC236}">
                    <a16:creationId xmlns:a16="http://schemas.microsoft.com/office/drawing/2014/main" id="{D7D3E358-59D9-0542-B5B2-7C3D744980CF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6" name="Oval 155">
                  <a:extLst>
                    <a:ext uri="{FF2B5EF4-FFF2-40B4-BE49-F238E27FC236}">
                      <a16:creationId xmlns:a16="http://schemas.microsoft.com/office/drawing/2014/main" id="{1574DDBF-480F-F34E-ACC4-63840DE1B20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7" name="Straight Connector 156">
                  <a:extLst>
                    <a:ext uri="{FF2B5EF4-FFF2-40B4-BE49-F238E27FC236}">
                      <a16:creationId xmlns:a16="http://schemas.microsoft.com/office/drawing/2014/main" id="{DDD57794-00AC-8845-860E-A78D3E9752F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8" name="Straight Connector 157">
                  <a:extLst>
                    <a:ext uri="{FF2B5EF4-FFF2-40B4-BE49-F238E27FC236}">
                      <a16:creationId xmlns:a16="http://schemas.microsoft.com/office/drawing/2014/main" id="{CF261DE8-5FC3-C246-890B-AE65F246C54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9" name="Straight Connector 158">
                  <a:extLst>
                    <a:ext uri="{FF2B5EF4-FFF2-40B4-BE49-F238E27FC236}">
                      <a16:creationId xmlns:a16="http://schemas.microsoft.com/office/drawing/2014/main" id="{2398D2AF-0B51-B24A-8CA1-972D56C26FE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60" name="Straight Connector 159">
                  <a:extLst>
                    <a:ext uri="{FF2B5EF4-FFF2-40B4-BE49-F238E27FC236}">
                      <a16:creationId xmlns:a16="http://schemas.microsoft.com/office/drawing/2014/main" id="{41105531-BB41-FC42-AA5C-BE8E95E6020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29" name="Group 128">
                <a:extLst>
                  <a:ext uri="{FF2B5EF4-FFF2-40B4-BE49-F238E27FC236}">
                    <a16:creationId xmlns:a16="http://schemas.microsoft.com/office/drawing/2014/main" id="{728C7FF4-FC78-9846-9E0C-29B0FAFD059B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51" name="Oval 150">
                  <a:extLst>
                    <a:ext uri="{FF2B5EF4-FFF2-40B4-BE49-F238E27FC236}">
                      <a16:creationId xmlns:a16="http://schemas.microsoft.com/office/drawing/2014/main" id="{C74C96B2-9E9B-084D-B2D7-D2FE71DD761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52" name="Straight Connector 151">
                  <a:extLst>
                    <a:ext uri="{FF2B5EF4-FFF2-40B4-BE49-F238E27FC236}">
                      <a16:creationId xmlns:a16="http://schemas.microsoft.com/office/drawing/2014/main" id="{06B2D37B-BB8D-154F-9DEF-398FFCFF9B4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3" name="Straight Connector 152">
                  <a:extLst>
                    <a:ext uri="{FF2B5EF4-FFF2-40B4-BE49-F238E27FC236}">
                      <a16:creationId xmlns:a16="http://schemas.microsoft.com/office/drawing/2014/main" id="{1F87A9D3-35E3-654B-92D7-8B613F8F2BF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4" name="Straight Connector 153">
                  <a:extLst>
                    <a:ext uri="{FF2B5EF4-FFF2-40B4-BE49-F238E27FC236}">
                      <a16:creationId xmlns:a16="http://schemas.microsoft.com/office/drawing/2014/main" id="{39ACE1FB-D0CB-1A4D-82DC-AF28EB5117F3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5" name="Straight Connector 154">
                  <a:extLst>
                    <a:ext uri="{FF2B5EF4-FFF2-40B4-BE49-F238E27FC236}">
                      <a16:creationId xmlns:a16="http://schemas.microsoft.com/office/drawing/2014/main" id="{05118FE7-33F1-9341-95C5-C7825D28B255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0" name="Group 129">
                <a:extLst>
                  <a:ext uri="{FF2B5EF4-FFF2-40B4-BE49-F238E27FC236}">
                    <a16:creationId xmlns:a16="http://schemas.microsoft.com/office/drawing/2014/main" id="{75DED1CC-544C-0E46-B6F7-2A249521F9DA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46" name="Oval 145">
                  <a:extLst>
                    <a:ext uri="{FF2B5EF4-FFF2-40B4-BE49-F238E27FC236}">
                      <a16:creationId xmlns:a16="http://schemas.microsoft.com/office/drawing/2014/main" id="{9193FE5F-7BB8-9444-B305-5D7AF4E0592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47" name="Straight Connector 146">
                  <a:extLst>
                    <a:ext uri="{FF2B5EF4-FFF2-40B4-BE49-F238E27FC236}">
                      <a16:creationId xmlns:a16="http://schemas.microsoft.com/office/drawing/2014/main" id="{485CC6AB-5745-1A42-AD36-CA1FE1236D1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8" name="Straight Connector 147">
                  <a:extLst>
                    <a:ext uri="{FF2B5EF4-FFF2-40B4-BE49-F238E27FC236}">
                      <a16:creationId xmlns:a16="http://schemas.microsoft.com/office/drawing/2014/main" id="{DB276C6D-893E-C54C-9805-131E8DF6AAD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9" name="Straight Connector 148">
                  <a:extLst>
                    <a:ext uri="{FF2B5EF4-FFF2-40B4-BE49-F238E27FC236}">
                      <a16:creationId xmlns:a16="http://schemas.microsoft.com/office/drawing/2014/main" id="{5B23DCBC-236C-9C4A-89C2-29A00CC8AE9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50" name="Straight Connector 149">
                  <a:extLst>
                    <a:ext uri="{FF2B5EF4-FFF2-40B4-BE49-F238E27FC236}">
                      <a16:creationId xmlns:a16="http://schemas.microsoft.com/office/drawing/2014/main" id="{2169A104-EDD3-3349-94FB-F3015406F3F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1" name="Group 130">
                <a:extLst>
                  <a:ext uri="{FF2B5EF4-FFF2-40B4-BE49-F238E27FC236}">
                    <a16:creationId xmlns:a16="http://schemas.microsoft.com/office/drawing/2014/main" id="{BD1D4E35-E8E0-9348-95C5-86A68C322A19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41" name="Oval 140">
                  <a:extLst>
                    <a:ext uri="{FF2B5EF4-FFF2-40B4-BE49-F238E27FC236}">
                      <a16:creationId xmlns:a16="http://schemas.microsoft.com/office/drawing/2014/main" id="{73ECE257-6BA2-E343-BA0C-F8693DDFA4C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42" name="Straight Connector 141">
                  <a:extLst>
                    <a:ext uri="{FF2B5EF4-FFF2-40B4-BE49-F238E27FC236}">
                      <a16:creationId xmlns:a16="http://schemas.microsoft.com/office/drawing/2014/main" id="{4CD9F322-5A6D-B043-B2EE-10F9B7500C8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3" name="Straight Connector 142">
                  <a:extLst>
                    <a:ext uri="{FF2B5EF4-FFF2-40B4-BE49-F238E27FC236}">
                      <a16:creationId xmlns:a16="http://schemas.microsoft.com/office/drawing/2014/main" id="{905AFA82-16EC-B145-A049-43041C27FF5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4" name="Straight Connector 143">
                  <a:extLst>
                    <a:ext uri="{FF2B5EF4-FFF2-40B4-BE49-F238E27FC236}">
                      <a16:creationId xmlns:a16="http://schemas.microsoft.com/office/drawing/2014/main" id="{01CB26C6-284E-4943-8EAF-FB43E4EB0D9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5" name="Straight Connector 144">
                  <a:extLst>
                    <a:ext uri="{FF2B5EF4-FFF2-40B4-BE49-F238E27FC236}">
                      <a16:creationId xmlns:a16="http://schemas.microsoft.com/office/drawing/2014/main" id="{FADEA365-1F42-A047-BAF2-105FA2980D51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2" name="Group 131">
                <a:extLst>
                  <a:ext uri="{FF2B5EF4-FFF2-40B4-BE49-F238E27FC236}">
                    <a16:creationId xmlns:a16="http://schemas.microsoft.com/office/drawing/2014/main" id="{5B3FD802-DDE5-6B46-BB5B-DA9356A9D89D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36" name="Oval 135">
                  <a:extLst>
                    <a:ext uri="{FF2B5EF4-FFF2-40B4-BE49-F238E27FC236}">
                      <a16:creationId xmlns:a16="http://schemas.microsoft.com/office/drawing/2014/main" id="{4F14408C-781D-4C44-8A36-7778918068A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7" name="Straight Connector 136">
                  <a:extLst>
                    <a:ext uri="{FF2B5EF4-FFF2-40B4-BE49-F238E27FC236}">
                      <a16:creationId xmlns:a16="http://schemas.microsoft.com/office/drawing/2014/main" id="{872E45B7-B79D-D446-AD82-C0EFF9CEEBA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8" name="Straight Connector 137">
                  <a:extLst>
                    <a:ext uri="{FF2B5EF4-FFF2-40B4-BE49-F238E27FC236}">
                      <a16:creationId xmlns:a16="http://schemas.microsoft.com/office/drawing/2014/main" id="{33147607-D90F-CF4C-AD27-1C1119DB148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39" name="Straight Connector 138">
                  <a:extLst>
                    <a:ext uri="{FF2B5EF4-FFF2-40B4-BE49-F238E27FC236}">
                      <a16:creationId xmlns:a16="http://schemas.microsoft.com/office/drawing/2014/main" id="{B79E116E-9DD5-7B4F-9486-35185A9AFAEC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40" name="Straight Connector 139">
                  <a:extLst>
                    <a:ext uri="{FF2B5EF4-FFF2-40B4-BE49-F238E27FC236}">
                      <a16:creationId xmlns:a16="http://schemas.microsoft.com/office/drawing/2014/main" id="{E2E358BA-F945-9143-A289-44B1545E1850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33" name="Group 132">
                <a:extLst>
                  <a:ext uri="{FF2B5EF4-FFF2-40B4-BE49-F238E27FC236}">
                    <a16:creationId xmlns:a16="http://schemas.microsoft.com/office/drawing/2014/main" id="{B5E54A65-DC06-5541-AD2C-D0ABF383B41B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34" name="Oval 133">
                  <a:extLst>
                    <a:ext uri="{FF2B5EF4-FFF2-40B4-BE49-F238E27FC236}">
                      <a16:creationId xmlns:a16="http://schemas.microsoft.com/office/drawing/2014/main" id="{8F4CC6B8-A8C2-4945-80ED-BFC6AD015FF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35" name="Straight Connector 134">
                  <a:extLst>
                    <a:ext uri="{FF2B5EF4-FFF2-40B4-BE49-F238E27FC236}">
                      <a16:creationId xmlns:a16="http://schemas.microsoft.com/office/drawing/2014/main" id="{B499ABD8-96F3-C049-854B-55C68DB2CD8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E395082-9C98-7549-8092-E6A1AC130A08}"/>
                </a:ext>
              </a:extLst>
            </p:cNvPr>
            <p:cNvGrpSpPr/>
            <p:nvPr/>
          </p:nvGrpSpPr>
          <p:grpSpPr>
            <a:xfrm>
              <a:off x="2742697" y="1101499"/>
              <a:ext cx="1096391" cy="218321"/>
              <a:chOff x="2761747" y="714149"/>
              <a:chExt cx="1096391" cy="218321"/>
            </a:xfrm>
          </p:grpSpPr>
          <p:grpSp>
            <p:nvGrpSpPr>
              <p:cNvPr id="95" name="Group 94">
                <a:extLst>
                  <a:ext uri="{FF2B5EF4-FFF2-40B4-BE49-F238E27FC236}">
                    <a16:creationId xmlns:a16="http://schemas.microsoft.com/office/drawing/2014/main" id="{05589ADD-A365-EC44-890C-0EF53F4D415D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23" name="Oval 122">
                  <a:extLst>
                    <a:ext uri="{FF2B5EF4-FFF2-40B4-BE49-F238E27FC236}">
                      <a16:creationId xmlns:a16="http://schemas.microsoft.com/office/drawing/2014/main" id="{980BCFA7-587D-4B4E-885F-8A0D8A08B6C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24" name="Straight Connector 123">
                  <a:extLst>
                    <a:ext uri="{FF2B5EF4-FFF2-40B4-BE49-F238E27FC236}">
                      <a16:creationId xmlns:a16="http://schemas.microsoft.com/office/drawing/2014/main" id="{073426F3-38BA-C74F-9D80-05499A289BA2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5" name="Straight Connector 124">
                  <a:extLst>
                    <a:ext uri="{FF2B5EF4-FFF2-40B4-BE49-F238E27FC236}">
                      <a16:creationId xmlns:a16="http://schemas.microsoft.com/office/drawing/2014/main" id="{D6231BAB-A655-664F-B087-574DEDE82FE0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6" name="Straight Connector 125">
                  <a:extLst>
                    <a:ext uri="{FF2B5EF4-FFF2-40B4-BE49-F238E27FC236}">
                      <a16:creationId xmlns:a16="http://schemas.microsoft.com/office/drawing/2014/main" id="{51F26375-0AFB-044A-8E7E-8E8D78B3EEA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7" name="Straight Connector 126">
                  <a:extLst>
                    <a:ext uri="{FF2B5EF4-FFF2-40B4-BE49-F238E27FC236}">
                      <a16:creationId xmlns:a16="http://schemas.microsoft.com/office/drawing/2014/main" id="{0FCBCC52-0AB8-174F-966F-9B1865D38EB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6" name="Group 95">
                <a:extLst>
                  <a:ext uri="{FF2B5EF4-FFF2-40B4-BE49-F238E27FC236}">
                    <a16:creationId xmlns:a16="http://schemas.microsoft.com/office/drawing/2014/main" id="{30D6DBA0-39DF-F549-BD6F-469D3BA74F1E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18" name="Oval 117">
                  <a:extLst>
                    <a:ext uri="{FF2B5EF4-FFF2-40B4-BE49-F238E27FC236}">
                      <a16:creationId xmlns:a16="http://schemas.microsoft.com/office/drawing/2014/main" id="{820DA57E-EB99-584A-8FC2-8065F612F5A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19" name="Straight Connector 118">
                  <a:extLst>
                    <a:ext uri="{FF2B5EF4-FFF2-40B4-BE49-F238E27FC236}">
                      <a16:creationId xmlns:a16="http://schemas.microsoft.com/office/drawing/2014/main" id="{1F76D5AE-465E-4E4B-89D9-D24AC2B456BD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0" name="Straight Connector 119">
                  <a:extLst>
                    <a:ext uri="{FF2B5EF4-FFF2-40B4-BE49-F238E27FC236}">
                      <a16:creationId xmlns:a16="http://schemas.microsoft.com/office/drawing/2014/main" id="{3DE27E85-43F8-874D-8CB7-C0894915B08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1" name="Straight Connector 120">
                  <a:extLst>
                    <a:ext uri="{FF2B5EF4-FFF2-40B4-BE49-F238E27FC236}">
                      <a16:creationId xmlns:a16="http://schemas.microsoft.com/office/drawing/2014/main" id="{FCE90B14-30DE-E649-9DA9-309AA4B3373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22" name="Straight Connector 121">
                  <a:extLst>
                    <a:ext uri="{FF2B5EF4-FFF2-40B4-BE49-F238E27FC236}">
                      <a16:creationId xmlns:a16="http://schemas.microsoft.com/office/drawing/2014/main" id="{CBCEFE2B-2179-6647-A9AA-591865C5D52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7" name="Group 96">
                <a:extLst>
                  <a:ext uri="{FF2B5EF4-FFF2-40B4-BE49-F238E27FC236}">
                    <a16:creationId xmlns:a16="http://schemas.microsoft.com/office/drawing/2014/main" id="{139EB3AF-3231-7940-97EA-AA3F03E06417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13" name="Oval 112">
                  <a:extLst>
                    <a:ext uri="{FF2B5EF4-FFF2-40B4-BE49-F238E27FC236}">
                      <a16:creationId xmlns:a16="http://schemas.microsoft.com/office/drawing/2014/main" id="{FECC3694-8550-2A43-B951-DEBA381B1CC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14" name="Straight Connector 113">
                  <a:extLst>
                    <a:ext uri="{FF2B5EF4-FFF2-40B4-BE49-F238E27FC236}">
                      <a16:creationId xmlns:a16="http://schemas.microsoft.com/office/drawing/2014/main" id="{EDD9385F-A8CE-5D4E-9684-4B58D42BBF9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5" name="Straight Connector 114">
                  <a:extLst>
                    <a:ext uri="{FF2B5EF4-FFF2-40B4-BE49-F238E27FC236}">
                      <a16:creationId xmlns:a16="http://schemas.microsoft.com/office/drawing/2014/main" id="{5840E999-AD45-2F46-947D-BE46C7ABC70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6" name="Straight Connector 115">
                  <a:extLst>
                    <a:ext uri="{FF2B5EF4-FFF2-40B4-BE49-F238E27FC236}">
                      <a16:creationId xmlns:a16="http://schemas.microsoft.com/office/drawing/2014/main" id="{C2484A17-5407-A145-9634-CCD86B07E2CF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7" name="Straight Connector 116">
                  <a:extLst>
                    <a:ext uri="{FF2B5EF4-FFF2-40B4-BE49-F238E27FC236}">
                      <a16:creationId xmlns:a16="http://schemas.microsoft.com/office/drawing/2014/main" id="{ADBE7B8A-1FD3-824C-9236-88689A0271EC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8" name="Group 97">
                <a:extLst>
                  <a:ext uri="{FF2B5EF4-FFF2-40B4-BE49-F238E27FC236}">
                    <a16:creationId xmlns:a16="http://schemas.microsoft.com/office/drawing/2014/main" id="{C755FF5F-4AEE-6944-AF47-89915B9445EF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8" name="Oval 107">
                  <a:extLst>
                    <a:ext uri="{FF2B5EF4-FFF2-40B4-BE49-F238E27FC236}">
                      <a16:creationId xmlns:a16="http://schemas.microsoft.com/office/drawing/2014/main" id="{841F9DD5-86EA-D94F-88A1-BE4CB3853D1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9" name="Straight Connector 108">
                  <a:extLst>
                    <a:ext uri="{FF2B5EF4-FFF2-40B4-BE49-F238E27FC236}">
                      <a16:creationId xmlns:a16="http://schemas.microsoft.com/office/drawing/2014/main" id="{9D823346-324E-8D4A-B9D6-918913937D8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0" name="Straight Connector 109">
                  <a:extLst>
                    <a:ext uri="{FF2B5EF4-FFF2-40B4-BE49-F238E27FC236}">
                      <a16:creationId xmlns:a16="http://schemas.microsoft.com/office/drawing/2014/main" id="{30FA967C-93C0-714D-BE65-2D63DD82DFD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1" name="Straight Connector 110">
                  <a:extLst>
                    <a:ext uri="{FF2B5EF4-FFF2-40B4-BE49-F238E27FC236}">
                      <a16:creationId xmlns:a16="http://schemas.microsoft.com/office/drawing/2014/main" id="{F9E3371C-868F-6245-834A-A26F5C2EE705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12" name="Straight Connector 111">
                  <a:extLst>
                    <a:ext uri="{FF2B5EF4-FFF2-40B4-BE49-F238E27FC236}">
                      <a16:creationId xmlns:a16="http://schemas.microsoft.com/office/drawing/2014/main" id="{9812B5DD-2DB5-2D47-97D9-1B2E02D375F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99" name="Group 98">
                <a:extLst>
                  <a:ext uri="{FF2B5EF4-FFF2-40B4-BE49-F238E27FC236}">
                    <a16:creationId xmlns:a16="http://schemas.microsoft.com/office/drawing/2014/main" id="{1B776229-6DE7-DA4B-A05D-89704CD7ADF2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103" name="Oval 102">
                  <a:extLst>
                    <a:ext uri="{FF2B5EF4-FFF2-40B4-BE49-F238E27FC236}">
                      <a16:creationId xmlns:a16="http://schemas.microsoft.com/office/drawing/2014/main" id="{88DAFD92-CCCF-8943-9E43-C2B4DD23C4B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4" name="Straight Connector 103">
                  <a:extLst>
                    <a:ext uri="{FF2B5EF4-FFF2-40B4-BE49-F238E27FC236}">
                      <a16:creationId xmlns:a16="http://schemas.microsoft.com/office/drawing/2014/main" id="{2320599E-2CE8-F046-BC21-260B380AE0C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5" name="Straight Connector 104">
                  <a:extLst>
                    <a:ext uri="{FF2B5EF4-FFF2-40B4-BE49-F238E27FC236}">
                      <a16:creationId xmlns:a16="http://schemas.microsoft.com/office/drawing/2014/main" id="{080FBF9E-393B-904A-BB57-9BB25899BB7C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6" name="Straight Connector 105">
                  <a:extLst>
                    <a:ext uri="{FF2B5EF4-FFF2-40B4-BE49-F238E27FC236}">
                      <a16:creationId xmlns:a16="http://schemas.microsoft.com/office/drawing/2014/main" id="{EA49D6DA-5678-F640-B1EA-910458C212C8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07" name="Straight Connector 106">
                  <a:extLst>
                    <a:ext uri="{FF2B5EF4-FFF2-40B4-BE49-F238E27FC236}">
                      <a16:creationId xmlns:a16="http://schemas.microsoft.com/office/drawing/2014/main" id="{6288FAA5-51C6-D24C-95DA-2AA0DE504A4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00" name="Group 99">
                <a:extLst>
                  <a:ext uri="{FF2B5EF4-FFF2-40B4-BE49-F238E27FC236}">
                    <a16:creationId xmlns:a16="http://schemas.microsoft.com/office/drawing/2014/main" id="{DC310395-58DD-BA4B-A77E-8DCA5F5DCE7D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101" name="Oval 100">
                  <a:extLst>
                    <a:ext uri="{FF2B5EF4-FFF2-40B4-BE49-F238E27FC236}">
                      <a16:creationId xmlns:a16="http://schemas.microsoft.com/office/drawing/2014/main" id="{AE880CF0-58E2-DB4A-BDAD-0FCE7BF0ECB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102" name="Straight Connector 101">
                  <a:extLst>
                    <a:ext uri="{FF2B5EF4-FFF2-40B4-BE49-F238E27FC236}">
                      <a16:creationId xmlns:a16="http://schemas.microsoft.com/office/drawing/2014/main" id="{F3D2068B-C916-1C46-A6D7-9B06AA8BE591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285670F5-D59C-2C41-B8EA-C06A0E139B61}"/>
                </a:ext>
              </a:extLst>
            </p:cNvPr>
            <p:cNvGrpSpPr/>
            <p:nvPr/>
          </p:nvGrpSpPr>
          <p:grpSpPr>
            <a:xfrm>
              <a:off x="2742697" y="1295174"/>
              <a:ext cx="1096391" cy="218321"/>
              <a:chOff x="2761747" y="714149"/>
              <a:chExt cx="1096391" cy="218321"/>
            </a:xfrm>
          </p:grpSpPr>
          <p:grpSp>
            <p:nvGrpSpPr>
              <p:cNvPr id="62" name="Group 61">
                <a:extLst>
                  <a:ext uri="{FF2B5EF4-FFF2-40B4-BE49-F238E27FC236}">
                    <a16:creationId xmlns:a16="http://schemas.microsoft.com/office/drawing/2014/main" id="{82949A33-47AB-5144-84DE-2411888FE940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90" name="Oval 89">
                  <a:extLst>
                    <a:ext uri="{FF2B5EF4-FFF2-40B4-BE49-F238E27FC236}">
                      <a16:creationId xmlns:a16="http://schemas.microsoft.com/office/drawing/2014/main" id="{C0BCB790-CFAC-A34F-8270-6ED70646C1D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91" name="Straight Connector 90">
                  <a:extLst>
                    <a:ext uri="{FF2B5EF4-FFF2-40B4-BE49-F238E27FC236}">
                      <a16:creationId xmlns:a16="http://schemas.microsoft.com/office/drawing/2014/main" id="{9372CF1E-6897-5E47-9117-A8B0AEF267B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2" name="Straight Connector 91">
                  <a:extLst>
                    <a:ext uri="{FF2B5EF4-FFF2-40B4-BE49-F238E27FC236}">
                      <a16:creationId xmlns:a16="http://schemas.microsoft.com/office/drawing/2014/main" id="{E6726C15-BA37-E342-A1F7-C8ED60CB5128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3" name="Straight Connector 92">
                  <a:extLst>
                    <a:ext uri="{FF2B5EF4-FFF2-40B4-BE49-F238E27FC236}">
                      <a16:creationId xmlns:a16="http://schemas.microsoft.com/office/drawing/2014/main" id="{3541FBF7-0BE8-674D-9941-1E970352E96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94" name="Straight Connector 93">
                  <a:extLst>
                    <a:ext uri="{FF2B5EF4-FFF2-40B4-BE49-F238E27FC236}">
                      <a16:creationId xmlns:a16="http://schemas.microsoft.com/office/drawing/2014/main" id="{9B663704-0606-AC4F-92B9-748EF79AF5A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3" name="Group 62">
                <a:extLst>
                  <a:ext uri="{FF2B5EF4-FFF2-40B4-BE49-F238E27FC236}">
                    <a16:creationId xmlns:a16="http://schemas.microsoft.com/office/drawing/2014/main" id="{03E37F3B-5C5A-C74C-A9C6-D31D3D053830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85" name="Oval 84">
                  <a:extLst>
                    <a:ext uri="{FF2B5EF4-FFF2-40B4-BE49-F238E27FC236}">
                      <a16:creationId xmlns:a16="http://schemas.microsoft.com/office/drawing/2014/main" id="{3980FA5A-564F-C246-890B-C9E6379878F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6" name="Straight Connector 85">
                  <a:extLst>
                    <a:ext uri="{FF2B5EF4-FFF2-40B4-BE49-F238E27FC236}">
                      <a16:creationId xmlns:a16="http://schemas.microsoft.com/office/drawing/2014/main" id="{24B3C6E2-1367-224D-892A-35666FFA1A2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7" name="Straight Connector 86">
                  <a:extLst>
                    <a:ext uri="{FF2B5EF4-FFF2-40B4-BE49-F238E27FC236}">
                      <a16:creationId xmlns:a16="http://schemas.microsoft.com/office/drawing/2014/main" id="{994FC3A1-73A3-6141-8F05-9FF86390807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8" name="Straight Connector 87">
                  <a:extLst>
                    <a:ext uri="{FF2B5EF4-FFF2-40B4-BE49-F238E27FC236}">
                      <a16:creationId xmlns:a16="http://schemas.microsoft.com/office/drawing/2014/main" id="{276E3701-9C42-394E-9D9B-B530440BD25D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9" name="Straight Connector 88">
                  <a:extLst>
                    <a:ext uri="{FF2B5EF4-FFF2-40B4-BE49-F238E27FC236}">
                      <a16:creationId xmlns:a16="http://schemas.microsoft.com/office/drawing/2014/main" id="{221B60A8-2767-554C-A805-FAA6619F2BD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4" name="Group 63">
                <a:extLst>
                  <a:ext uri="{FF2B5EF4-FFF2-40B4-BE49-F238E27FC236}">
                    <a16:creationId xmlns:a16="http://schemas.microsoft.com/office/drawing/2014/main" id="{8F71430C-BA8B-4F4F-AA39-A13D56E81331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80" name="Oval 79">
                  <a:extLst>
                    <a:ext uri="{FF2B5EF4-FFF2-40B4-BE49-F238E27FC236}">
                      <a16:creationId xmlns:a16="http://schemas.microsoft.com/office/drawing/2014/main" id="{460B521E-B60E-DE4C-9A6D-D4F9E6DB6EE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81" name="Straight Connector 80">
                  <a:extLst>
                    <a:ext uri="{FF2B5EF4-FFF2-40B4-BE49-F238E27FC236}">
                      <a16:creationId xmlns:a16="http://schemas.microsoft.com/office/drawing/2014/main" id="{7B00BEC4-65D5-314F-A4BC-FDDDFF01F75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2" name="Straight Connector 81">
                  <a:extLst>
                    <a:ext uri="{FF2B5EF4-FFF2-40B4-BE49-F238E27FC236}">
                      <a16:creationId xmlns:a16="http://schemas.microsoft.com/office/drawing/2014/main" id="{A865007C-E4C1-734C-86B5-5CFA0D74403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3" name="Straight Connector 82">
                  <a:extLst>
                    <a:ext uri="{FF2B5EF4-FFF2-40B4-BE49-F238E27FC236}">
                      <a16:creationId xmlns:a16="http://schemas.microsoft.com/office/drawing/2014/main" id="{0F5AD38D-1ED9-2B48-879B-49FE452D32C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84" name="Straight Connector 83">
                  <a:extLst>
                    <a:ext uri="{FF2B5EF4-FFF2-40B4-BE49-F238E27FC236}">
                      <a16:creationId xmlns:a16="http://schemas.microsoft.com/office/drawing/2014/main" id="{7A95F474-8D86-4540-A335-9378C5FA2B3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5" name="Group 64">
                <a:extLst>
                  <a:ext uri="{FF2B5EF4-FFF2-40B4-BE49-F238E27FC236}">
                    <a16:creationId xmlns:a16="http://schemas.microsoft.com/office/drawing/2014/main" id="{3CE561D4-175B-F94E-80DF-DA814AEE3E74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75" name="Oval 74">
                  <a:extLst>
                    <a:ext uri="{FF2B5EF4-FFF2-40B4-BE49-F238E27FC236}">
                      <a16:creationId xmlns:a16="http://schemas.microsoft.com/office/drawing/2014/main" id="{42DC7F0A-F402-2B42-ADFF-A77D51FDE12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76" name="Straight Connector 75">
                  <a:extLst>
                    <a:ext uri="{FF2B5EF4-FFF2-40B4-BE49-F238E27FC236}">
                      <a16:creationId xmlns:a16="http://schemas.microsoft.com/office/drawing/2014/main" id="{9C4763AF-8138-644C-932A-FA254A8492C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7" name="Straight Connector 76">
                  <a:extLst>
                    <a:ext uri="{FF2B5EF4-FFF2-40B4-BE49-F238E27FC236}">
                      <a16:creationId xmlns:a16="http://schemas.microsoft.com/office/drawing/2014/main" id="{CDA0546E-5690-0A4E-8B2D-58E8BB67EA1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8" name="Straight Connector 77">
                  <a:extLst>
                    <a:ext uri="{FF2B5EF4-FFF2-40B4-BE49-F238E27FC236}">
                      <a16:creationId xmlns:a16="http://schemas.microsoft.com/office/drawing/2014/main" id="{1EAC409F-6597-B646-BC03-F1D57F17F4D3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9" name="Straight Connector 78">
                  <a:extLst>
                    <a:ext uri="{FF2B5EF4-FFF2-40B4-BE49-F238E27FC236}">
                      <a16:creationId xmlns:a16="http://schemas.microsoft.com/office/drawing/2014/main" id="{B8D0F2A2-7B64-9443-A6DC-BBE508F6D7C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6" name="Group 65">
                <a:extLst>
                  <a:ext uri="{FF2B5EF4-FFF2-40B4-BE49-F238E27FC236}">
                    <a16:creationId xmlns:a16="http://schemas.microsoft.com/office/drawing/2014/main" id="{F4ED2F4B-CBF6-B046-84CA-4A8ECFE5096D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70" name="Oval 69">
                  <a:extLst>
                    <a:ext uri="{FF2B5EF4-FFF2-40B4-BE49-F238E27FC236}">
                      <a16:creationId xmlns:a16="http://schemas.microsoft.com/office/drawing/2014/main" id="{B0DB7132-B1FD-124A-9233-14BB56EA293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71" name="Straight Connector 70">
                  <a:extLst>
                    <a:ext uri="{FF2B5EF4-FFF2-40B4-BE49-F238E27FC236}">
                      <a16:creationId xmlns:a16="http://schemas.microsoft.com/office/drawing/2014/main" id="{923A0266-71D4-9B44-9AC1-3E3DED7D6893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2" name="Straight Connector 71">
                  <a:extLst>
                    <a:ext uri="{FF2B5EF4-FFF2-40B4-BE49-F238E27FC236}">
                      <a16:creationId xmlns:a16="http://schemas.microsoft.com/office/drawing/2014/main" id="{5BE43D47-F6EE-7141-B584-7199A2D8CB1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3" name="Straight Connector 72">
                  <a:extLst>
                    <a:ext uri="{FF2B5EF4-FFF2-40B4-BE49-F238E27FC236}">
                      <a16:creationId xmlns:a16="http://schemas.microsoft.com/office/drawing/2014/main" id="{924355D8-897B-1241-ACF4-733F3B424E2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74" name="Straight Connector 73">
                  <a:extLst>
                    <a:ext uri="{FF2B5EF4-FFF2-40B4-BE49-F238E27FC236}">
                      <a16:creationId xmlns:a16="http://schemas.microsoft.com/office/drawing/2014/main" id="{918EA0A4-6734-BB42-B7BB-50AC4DEBE960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67" name="Group 66">
                <a:extLst>
                  <a:ext uri="{FF2B5EF4-FFF2-40B4-BE49-F238E27FC236}">
                    <a16:creationId xmlns:a16="http://schemas.microsoft.com/office/drawing/2014/main" id="{E2474687-B7F9-9B4A-A691-EB1256DAE215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68" name="Oval 67">
                  <a:extLst>
                    <a:ext uri="{FF2B5EF4-FFF2-40B4-BE49-F238E27FC236}">
                      <a16:creationId xmlns:a16="http://schemas.microsoft.com/office/drawing/2014/main" id="{2241D3DD-9062-7F4A-9364-32720791CEC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69" name="Straight Connector 68">
                  <a:extLst>
                    <a:ext uri="{FF2B5EF4-FFF2-40B4-BE49-F238E27FC236}">
                      <a16:creationId xmlns:a16="http://schemas.microsoft.com/office/drawing/2014/main" id="{5BCC4595-DA80-1846-B413-C12B870E57C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92FAB776-FC93-694F-B215-EFE05B9B4756}"/>
                </a:ext>
              </a:extLst>
            </p:cNvPr>
            <p:cNvGrpSpPr/>
            <p:nvPr/>
          </p:nvGrpSpPr>
          <p:grpSpPr>
            <a:xfrm>
              <a:off x="2742697" y="1488849"/>
              <a:ext cx="1096391" cy="218321"/>
              <a:chOff x="2761747" y="714149"/>
              <a:chExt cx="1096391" cy="218321"/>
            </a:xfrm>
          </p:grpSpPr>
          <p:grpSp>
            <p:nvGrpSpPr>
              <p:cNvPr id="29" name="Group 28">
                <a:extLst>
                  <a:ext uri="{FF2B5EF4-FFF2-40B4-BE49-F238E27FC236}">
                    <a16:creationId xmlns:a16="http://schemas.microsoft.com/office/drawing/2014/main" id="{39A9DFD5-8017-CE4F-996B-B7B0009C2A82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7" name="Oval 56">
                  <a:extLst>
                    <a:ext uri="{FF2B5EF4-FFF2-40B4-BE49-F238E27FC236}">
                      <a16:creationId xmlns:a16="http://schemas.microsoft.com/office/drawing/2014/main" id="{28F3AF22-D4ED-F44D-A63F-6B5C8008723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8" name="Straight Connector 57">
                  <a:extLst>
                    <a:ext uri="{FF2B5EF4-FFF2-40B4-BE49-F238E27FC236}">
                      <a16:creationId xmlns:a16="http://schemas.microsoft.com/office/drawing/2014/main" id="{1400E774-988B-8646-A0BA-732493FBD2C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9" name="Straight Connector 58">
                  <a:extLst>
                    <a:ext uri="{FF2B5EF4-FFF2-40B4-BE49-F238E27FC236}">
                      <a16:creationId xmlns:a16="http://schemas.microsoft.com/office/drawing/2014/main" id="{508A5CCC-5ACD-0943-ABA9-43FB536DC86B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A9D27DFA-E437-6D41-8A92-00CD3C876D04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61" name="Straight Connector 60">
                  <a:extLst>
                    <a:ext uri="{FF2B5EF4-FFF2-40B4-BE49-F238E27FC236}">
                      <a16:creationId xmlns:a16="http://schemas.microsoft.com/office/drawing/2014/main" id="{4FF2F1C1-E995-D24C-9B10-195E6E308887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0" name="Group 29">
                <a:extLst>
                  <a:ext uri="{FF2B5EF4-FFF2-40B4-BE49-F238E27FC236}">
                    <a16:creationId xmlns:a16="http://schemas.microsoft.com/office/drawing/2014/main" id="{68A834AC-8981-6C47-9F52-3E38143A71B6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52" name="Oval 51">
                  <a:extLst>
                    <a:ext uri="{FF2B5EF4-FFF2-40B4-BE49-F238E27FC236}">
                      <a16:creationId xmlns:a16="http://schemas.microsoft.com/office/drawing/2014/main" id="{1577C7E5-8721-C049-A4C1-2F350C602C4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53" name="Straight Connector 52">
                  <a:extLst>
                    <a:ext uri="{FF2B5EF4-FFF2-40B4-BE49-F238E27FC236}">
                      <a16:creationId xmlns:a16="http://schemas.microsoft.com/office/drawing/2014/main" id="{41E877B6-9A6B-2F46-85CA-BB6017BC590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4" name="Straight Connector 53">
                  <a:extLst>
                    <a:ext uri="{FF2B5EF4-FFF2-40B4-BE49-F238E27FC236}">
                      <a16:creationId xmlns:a16="http://schemas.microsoft.com/office/drawing/2014/main" id="{17B5C112-DDD2-DD4A-8A12-9B281D9D65A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5" name="Straight Connector 54">
                  <a:extLst>
                    <a:ext uri="{FF2B5EF4-FFF2-40B4-BE49-F238E27FC236}">
                      <a16:creationId xmlns:a16="http://schemas.microsoft.com/office/drawing/2014/main" id="{EFE32F30-E7A0-3144-9ECD-5680541775A5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B5E2509C-91AF-D14F-A774-9DFAFC5823C2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" name="Group 30">
                <a:extLst>
                  <a:ext uri="{FF2B5EF4-FFF2-40B4-BE49-F238E27FC236}">
                    <a16:creationId xmlns:a16="http://schemas.microsoft.com/office/drawing/2014/main" id="{8E8FC85F-41AB-2A4F-B6D1-EC6374875387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47" name="Oval 46">
                  <a:extLst>
                    <a:ext uri="{FF2B5EF4-FFF2-40B4-BE49-F238E27FC236}">
                      <a16:creationId xmlns:a16="http://schemas.microsoft.com/office/drawing/2014/main" id="{F9932ECA-CD04-5C4A-9868-83C5CAF6AF8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316D1735-CE03-7C42-90A1-A822CC22D841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9" name="Straight Connector 48">
                  <a:extLst>
                    <a:ext uri="{FF2B5EF4-FFF2-40B4-BE49-F238E27FC236}">
                      <a16:creationId xmlns:a16="http://schemas.microsoft.com/office/drawing/2014/main" id="{A31DF4E8-F9B0-A446-946B-13E5843E526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0" name="Straight Connector 49">
                  <a:extLst>
                    <a:ext uri="{FF2B5EF4-FFF2-40B4-BE49-F238E27FC236}">
                      <a16:creationId xmlns:a16="http://schemas.microsoft.com/office/drawing/2014/main" id="{C16F7CBB-A2BA-614F-9A55-87FA7ED6B92E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51" name="Straight Connector 50">
                  <a:extLst>
                    <a:ext uri="{FF2B5EF4-FFF2-40B4-BE49-F238E27FC236}">
                      <a16:creationId xmlns:a16="http://schemas.microsoft.com/office/drawing/2014/main" id="{35F45F74-4EF9-3947-B38B-C625CDD28DA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2" name="Group 31">
                <a:extLst>
                  <a:ext uri="{FF2B5EF4-FFF2-40B4-BE49-F238E27FC236}">
                    <a16:creationId xmlns:a16="http://schemas.microsoft.com/office/drawing/2014/main" id="{90754D0C-DA62-C64D-8DCF-168CEA202656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42" name="Oval 41">
                  <a:extLst>
                    <a:ext uri="{FF2B5EF4-FFF2-40B4-BE49-F238E27FC236}">
                      <a16:creationId xmlns:a16="http://schemas.microsoft.com/office/drawing/2014/main" id="{1A77EA59-0CD3-964C-8586-C1CCF83411FC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43" name="Straight Connector 42">
                  <a:extLst>
                    <a:ext uri="{FF2B5EF4-FFF2-40B4-BE49-F238E27FC236}">
                      <a16:creationId xmlns:a16="http://schemas.microsoft.com/office/drawing/2014/main" id="{99567FB4-EB03-4B49-B8FF-E7586DC7430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F5C83739-E82C-6646-8C1D-24D310012F4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5" name="Straight Connector 44">
                  <a:extLst>
                    <a:ext uri="{FF2B5EF4-FFF2-40B4-BE49-F238E27FC236}">
                      <a16:creationId xmlns:a16="http://schemas.microsoft.com/office/drawing/2014/main" id="{B238C962-C804-9B47-AE9C-CBFD6E533B4A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6" name="Straight Connector 45">
                  <a:extLst>
                    <a:ext uri="{FF2B5EF4-FFF2-40B4-BE49-F238E27FC236}">
                      <a16:creationId xmlns:a16="http://schemas.microsoft.com/office/drawing/2014/main" id="{BE4853FD-3E76-7A43-AA31-66B8E82C8F4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3" name="Group 32">
                <a:extLst>
                  <a:ext uri="{FF2B5EF4-FFF2-40B4-BE49-F238E27FC236}">
                    <a16:creationId xmlns:a16="http://schemas.microsoft.com/office/drawing/2014/main" id="{42DB1D86-1908-1D46-B068-E9613BFD4FD6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7" name="Oval 36">
                  <a:extLst>
                    <a:ext uri="{FF2B5EF4-FFF2-40B4-BE49-F238E27FC236}">
                      <a16:creationId xmlns:a16="http://schemas.microsoft.com/office/drawing/2014/main" id="{2965921F-33F8-F04F-8A56-2C80859DEE4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8" name="Straight Connector 37">
                  <a:extLst>
                    <a:ext uri="{FF2B5EF4-FFF2-40B4-BE49-F238E27FC236}">
                      <a16:creationId xmlns:a16="http://schemas.microsoft.com/office/drawing/2014/main" id="{18FC257C-1160-2B41-8397-A89C3CED9AE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solidFill>
                  <a:schemeClr val="tx1">
                    <a:alpha val="9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9" name="Straight Connector 38">
                  <a:extLst>
                    <a:ext uri="{FF2B5EF4-FFF2-40B4-BE49-F238E27FC236}">
                      <a16:creationId xmlns:a16="http://schemas.microsoft.com/office/drawing/2014/main" id="{E8AA9E97-EA5E-B948-A7F3-3430BF67186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D6770B55-333C-864C-8AC5-0BBDED58B977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1" name="Straight Connector 40">
                  <a:extLst>
                    <a:ext uri="{FF2B5EF4-FFF2-40B4-BE49-F238E27FC236}">
                      <a16:creationId xmlns:a16="http://schemas.microsoft.com/office/drawing/2014/main" id="{F2C14EFD-CDB5-DD49-A88D-50E3CD3BB97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88C418B7-0126-A746-8C45-0CBB64149D8A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35" name="Oval 34">
                  <a:extLst>
                    <a:ext uri="{FF2B5EF4-FFF2-40B4-BE49-F238E27FC236}">
                      <a16:creationId xmlns:a16="http://schemas.microsoft.com/office/drawing/2014/main" id="{B01A8CDD-EDDF-BD42-B704-DF448E56CC1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8E8B4FF7-FA3B-A04B-A7AA-7051E00D6176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C7D3CB9B-7356-1943-BB73-7DEA9B8D8FF3}"/>
                </a:ext>
              </a:extLst>
            </p:cNvPr>
            <p:cNvGrpSpPr/>
            <p:nvPr/>
          </p:nvGrpSpPr>
          <p:grpSpPr>
            <a:xfrm>
              <a:off x="2742697" y="1685699"/>
              <a:ext cx="1096391" cy="126765"/>
              <a:chOff x="2761747" y="714149"/>
              <a:chExt cx="1096391" cy="126765"/>
            </a:xfrm>
          </p:grpSpPr>
          <p:grpSp>
            <p:nvGrpSpPr>
              <p:cNvPr id="13" name="Group 12">
                <a:extLst>
                  <a:ext uri="{FF2B5EF4-FFF2-40B4-BE49-F238E27FC236}">
                    <a16:creationId xmlns:a16="http://schemas.microsoft.com/office/drawing/2014/main" id="{5853E56E-A83B-E746-92B3-11B0F1E873C5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7" name="Oval 26">
                  <a:extLst>
                    <a:ext uri="{FF2B5EF4-FFF2-40B4-BE49-F238E27FC236}">
                      <a16:creationId xmlns:a16="http://schemas.microsoft.com/office/drawing/2014/main" id="{666616FC-9A8C-5349-AAC8-64D04710296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8" name="Straight Connector 27">
                  <a:extLst>
                    <a:ext uri="{FF2B5EF4-FFF2-40B4-BE49-F238E27FC236}">
                      <a16:creationId xmlns:a16="http://schemas.microsoft.com/office/drawing/2014/main" id="{639A473E-0266-2145-811F-9CE20F76821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" name="Group 13">
                <a:extLst>
                  <a:ext uri="{FF2B5EF4-FFF2-40B4-BE49-F238E27FC236}">
                    <a16:creationId xmlns:a16="http://schemas.microsoft.com/office/drawing/2014/main" id="{7442B1B9-388C-CC41-9C47-EF58134F27CD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5" name="Oval 24">
                  <a:extLst>
                    <a:ext uri="{FF2B5EF4-FFF2-40B4-BE49-F238E27FC236}">
                      <a16:creationId xmlns:a16="http://schemas.microsoft.com/office/drawing/2014/main" id="{54B9CC4D-DDE7-AC4E-B13E-86ABA83334B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" name="Straight Connector 25">
                  <a:extLst>
                    <a:ext uri="{FF2B5EF4-FFF2-40B4-BE49-F238E27FC236}">
                      <a16:creationId xmlns:a16="http://schemas.microsoft.com/office/drawing/2014/main" id="{F477DABD-1748-724A-BE74-3BD1A4C43BF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5" name="Group 14">
                <a:extLst>
                  <a:ext uri="{FF2B5EF4-FFF2-40B4-BE49-F238E27FC236}">
                    <a16:creationId xmlns:a16="http://schemas.microsoft.com/office/drawing/2014/main" id="{23DFE3E9-D6CD-7747-A222-F0A75D5AEB9A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3" name="Oval 22">
                  <a:extLst>
                    <a:ext uri="{FF2B5EF4-FFF2-40B4-BE49-F238E27FC236}">
                      <a16:creationId xmlns:a16="http://schemas.microsoft.com/office/drawing/2014/main" id="{CD323583-9F48-7D4A-A46E-9ECD4281A76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" name="Straight Connector 23">
                  <a:extLst>
                    <a:ext uri="{FF2B5EF4-FFF2-40B4-BE49-F238E27FC236}">
                      <a16:creationId xmlns:a16="http://schemas.microsoft.com/office/drawing/2014/main" id="{E2784B76-5BB9-A74B-AE62-5A2CE33F862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6" name="Group 15">
                <a:extLst>
                  <a:ext uri="{FF2B5EF4-FFF2-40B4-BE49-F238E27FC236}">
                    <a16:creationId xmlns:a16="http://schemas.microsoft.com/office/drawing/2014/main" id="{876B8DA5-3521-C145-8906-5E1ACCEED034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" name="Oval 20">
                  <a:extLst>
                    <a:ext uri="{FF2B5EF4-FFF2-40B4-BE49-F238E27FC236}">
                      <a16:creationId xmlns:a16="http://schemas.microsoft.com/office/drawing/2014/main" id="{09926F48-151F-7440-9D25-FA72BA69587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2" name="Straight Connector 21">
                  <a:extLst>
                    <a:ext uri="{FF2B5EF4-FFF2-40B4-BE49-F238E27FC236}">
                      <a16:creationId xmlns:a16="http://schemas.microsoft.com/office/drawing/2014/main" id="{E2D66D0C-3A57-7E47-A395-898677E6A0F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7" name="Group 16">
                <a:extLst>
                  <a:ext uri="{FF2B5EF4-FFF2-40B4-BE49-F238E27FC236}">
                    <a16:creationId xmlns:a16="http://schemas.microsoft.com/office/drawing/2014/main" id="{1E9E5BE7-7C9E-334C-8EA8-6B4158A2E26D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19" name="Oval 18">
                  <a:extLst>
                    <a:ext uri="{FF2B5EF4-FFF2-40B4-BE49-F238E27FC236}">
                      <a16:creationId xmlns:a16="http://schemas.microsoft.com/office/drawing/2014/main" id="{A6BAA592-B2C0-0F4D-9916-EBCCD3F64C3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0" name="Straight Connector 19">
                  <a:extLst>
                    <a:ext uri="{FF2B5EF4-FFF2-40B4-BE49-F238E27FC236}">
                      <a16:creationId xmlns:a16="http://schemas.microsoft.com/office/drawing/2014/main" id="{FD9DB19B-71FA-4D43-822E-C339FB69E624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18" name="Oval 17">
                <a:extLst>
                  <a:ext uri="{FF2B5EF4-FFF2-40B4-BE49-F238E27FC236}">
                    <a16:creationId xmlns:a16="http://schemas.microsoft.com/office/drawing/2014/main" id="{DA4CF7E5-839C-1D43-AFD4-F2F6A52D6090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sp>
        <p:nvSpPr>
          <p:cNvPr id="195" name="TextBox 214">
            <a:extLst>
              <a:ext uri="{FF2B5EF4-FFF2-40B4-BE49-F238E27FC236}">
                <a16:creationId xmlns:a16="http://schemas.microsoft.com/office/drawing/2014/main" id="{60BF9298-CC14-0844-9E17-A25D96DE53A4}"/>
              </a:ext>
            </a:extLst>
          </p:cNvPr>
          <p:cNvSpPr txBox="1"/>
          <p:nvPr/>
        </p:nvSpPr>
        <p:spPr>
          <a:xfrm>
            <a:off x="83243" y="4156198"/>
            <a:ext cx="5072062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Steps involved: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For each voxel in the microstructure image create vertex in graph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Connect vertices in the graph following neighborhood of the image (first and second order neighbors)</a:t>
            </a:r>
          </a:p>
          <a:p>
            <a:pPr marL="285750" indent="-285750">
              <a:buFontTx/>
              <a:buChar char="-"/>
            </a:pPr>
            <a:r>
              <a:rPr lang="en-US" sz="1600" dirty="0">
                <a:latin typeface="Helvetica Neue" charset="0"/>
                <a:ea typeface="Helvetica Neue" charset="0"/>
                <a:cs typeface="Helvetica Neue" charset="0"/>
              </a:rPr>
              <a:t>Filter graph and query the graph</a:t>
            </a:r>
          </a:p>
          <a:p>
            <a:pPr marL="285750" indent="-285750">
              <a:buFontTx/>
              <a:buChar char="-"/>
            </a:pPr>
            <a:endParaRPr lang="en-US" sz="1600" dirty="0">
              <a:latin typeface="Helvetica Neue" charset="0"/>
              <a:ea typeface="Helvetica Neue" charset="0"/>
              <a:cs typeface="Helvetica Neue" charset="0"/>
            </a:endParaRPr>
          </a:p>
        </p:txBody>
      </p:sp>
      <p:grpSp>
        <p:nvGrpSpPr>
          <p:cNvPr id="337" name="Group 336">
            <a:extLst>
              <a:ext uri="{FF2B5EF4-FFF2-40B4-BE49-F238E27FC236}">
                <a16:creationId xmlns:a16="http://schemas.microsoft.com/office/drawing/2014/main" id="{6A0D08F2-5E22-AA46-B9C2-DD740198A03F}"/>
              </a:ext>
            </a:extLst>
          </p:cNvPr>
          <p:cNvGrpSpPr/>
          <p:nvPr/>
        </p:nvGrpSpPr>
        <p:grpSpPr>
          <a:xfrm>
            <a:off x="7749513" y="1720021"/>
            <a:ext cx="1883876" cy="1792855"/>
            <a:chOff x="7749513" y="1720021"/>
            <a:chExt cx="1883876" cy="1792855"/>
          </a:xfrm>
        </p:grpSpPr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25DD3EDC-A765-DD42-BB1F-9C160DA0109A}"/>
                </a:ext>
              </a:extLst>
            </p:cNvPr>
            <p:cNvGrpSpPr/>
            <p:nvPr/>
          </p:nvGrpSpPr>
          <p:grpSpPr>
            <a:xfrm>
              <a:off x="7749513" y="1720021"/>
              <a:ext cx="1883876" cy="356380"/>
              <a:chOff x="2761747" y="714149"/>
              <a:chExt cx="1096391" cy="218321"/>
            </a:xfrm>
          </p:grpSpPr>
          <p:grpSp>
            <p:nvGrpSpPr>
              <p:cNvPr id="310" name="Group 309">
                <a:extLst>
                  <a:ext uri="{FF2B5EF4-FFF2-40B4-BE49-F238E27FC236}">
                    <a16:creationId xmlns:a16="http://schemas.microsoft.com/office/drawing/2014/main" id="{B247BA9E-7212-4542-8B34-5714F5DF701F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32" name="Oval 331">
                  <a:extLst>
                    <a:ext uri="{FF2B5EF4-FFF2-40B4-BE49-F238E27FC236}">
                      <a16:creationId xmlns:a16="http://schemas.microsoft.com/office/drawing/2014/main" id="{31F45BA0-C3A8-954B-97CA-28B6509A5C9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33" name="Straight Connector 332">
                  <a:extLst>
                    <a:ext uri="{FF2B5EF4-FFF2-40B4-BE49-F238E27FC236}">
                      <a16:creationId xmlns:a16="http://schemas.microsoft.com/office/drawing/2014/main" id="{300A85CE-198D-9144-A4CD-B4B90AD661A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4" name="Straight Connector 333">
                  <a:extLst>
                    <a:ext uri="{FF2B5EF4-FFF2-40B4-BE49-F238E27FC236}">
                      <a16:creationId xmlns:a16="http://schemas.microsoft.com/office/drawing/2014/main" id="{BF99AE0E-2C5B-3547-B1B6-2BB72BE38CF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1" name="Group 310">
                <a:extLst>
                  <a:ext uri="{FF2B5EF4-FFF2-40B4-BE49-F238E27FC236}">
                    <a16:creationId xmlns:a16="http://schemas.microsoft.com/office/drawing/2014/main" id="{479F9135-4885-AA49-AADE-244306A91AEA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30" name="Oval 329">
                  <a:extLst>
                    <a:ext uri="{FF2B5EF4-FFF2-40B4-BE49-F238E27FC236}">
                      <a16:creationId xmlns:a16="http://schemas.microsoft.com/office/drawing/2014/main" id="{324A180C-D3D0-E54A-827D-625869E5C87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31" name="Straight Connector 330">
                  <a:extLst>
                    <a:ext uri="{FF2B5EF4-FFF2-40B4-BE49-F238E27FC236}">
                      <a16:creationId xmlns:a16="http://schemas.microsoft.com/office/drawing/2014/main" id="{090441FD-3133-A141-8D51-D7487BAFEDA0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2" name="Group 311">
                <a:extLst>
                  <a:ext uri="{FF2B5EF4-FFF2-40B4-BE49-F238E27FC236}">
                    <a16:creationId xmlns:a16="http://schemas.microsoft.com/office/drawing/2014/main" id="{23B37757-A4AF-764B-9605-50817C3DC6B9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25" name="Oval 324">
                  <a:extLst>
                    <a:ext uri="{FF2B5EF4-FFF2-40B4-BE49-F238E27FC236}">
                      <a16:creationId xmlns:a16="http://schemas.microsoft.com/office/drawing/2014/main" id="{F928FBF2-8B98-3641-8736-A994A0669EE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26" name="Straight Connector 325">
                  <a:extLst>
                    <a:ext uri="{FF2B5EF4-FFF2-40B4-BE49-F238E27FC236}">
                      <a16:creationId xmlns:a16="http://schemas.microsoft.com/office/drawing/2014/main" id="{02D0968F-2E8E-6A4F-B18A-62480204E49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7" name="Straight Connector 326">
                  <a:extLst>
                    <a:ext uri="{FF2B5EF4-FFF2-40B4-BE49-F238E27FC236}">
                      <a16:creationId xmlns:a16="http://schemas.microsoft.com/office/drawing/2014/main" id="{E0FEE48F-ADA3-8F43-81C1-1471154CE26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8" name="Straight Connector 327">
                  <a:extLst>
                    <a:ext uri="{FF2B5EF4-FFF2-40B4-BE49-F238E27FC236}">
                      <a16:creationId xmlns:a16="http://schemas.microsoft.com/office/drawing/2014/main" id="{FC710BB1-C7B5-9940-B8F3-0DC92ECA178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9" name="Straight Connector 328">
                  <a:extLst>
                    <a:ext uri="{FF2B5EF4-FFF2-40B4-BE49-F238E27FC236}">
                      <a16:creationId xmlns:a16="http://schemas.microsoft.com/office/drawing/2014/main" id="{746A731D-E62F-804E-AB7E-A8F3E4DFC40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3" name="Group 312">
                <a:extLst>
                  <a:ext uri="{FF2B5EF4-FFF2-40B4-BE49-F238E27FC236}">
                    <a16:creationId xmlns:a16="http://schemas.microsoft.com/office/drawing/2014/main" id="{1540B989-6A5A-034C-8F0B-A428DD450D99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21" name="Oval 320">
                  <a:extLst>
                    <a:ext uri="{FF2B5EF4-FFF2-40B4-BE49-F238E27FC236}">
                      <a16:creationId xmlns:a16="http://schemas.microsoft.com/office/drawing/2014/main" id="{958FA4DD-9F9C-244F-9BF7-903A81CD178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22" name="Straight Connector 321">
                  <a:extLst>
                    <a:ext uri="{FF2B5EF4-FFF2-40B4-BE49-F238E27FC236}">
                      <a16:creationId xmlns:a16="http://schemas.microsoft.com/office/drawing/2014/main" id="{BF2E4208-BBA0-754F-B595-3EAFD48DE71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3" name="Straight Connector 322">
                  <a:extLst>
                    <a:ext uri="{FF2B5EF4-FFF2-40B4-BE49-F238E27FC236}">
                      <a16:creationId xmlns:a16="http://schemas.microsoft.com/office/drawing/2014/main" id="{0207E170-7CE4-AF40-A464-D97CB858DEA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4" name="Straight Connector 323">
                  <a:extLst>
                    <a:ext uri="{FF2B5EF4-FFF2-40B4-BE49-F238E27FC236}">
                      <a16:creationId xmlns:a16="http://schemas.microsoft.com/office/drawing/2014/main" id="{D1B69577-0298-7D41-8171-8A8788D572E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4" name="Group 313">
                <a:extLst>
                  <a:ext uri="{FF2B5EF4-FFF2-40B4-BE49-F238E27FC236}">
                    <a16:creationId xmlns:a16="http://schemas.microsoft.com/office/drawing/2014/main" id="{8515D627-D9DE-464B-AD38-DDB1B4A6A697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18" name="Oval 317">
                  <a:extLst>
                    <a:ext uri="{FF2B5EF4-FFF2-40B4-BE49-F238E27FC236}">
                      <a16:creationId xmlns:a16="http://schemas.microsoft.com/office/drawing/2014/main" id="{2BA39804-9CD9-5440-84CA-4B1BCCFD8F00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19" name="Straight Connector 318">
                  <a:extLst>
                    <a:ext uri="{FF2B5EF4-FFF2-40B4-BE49-F238E27FC236}">
                      <a16:creationId xmlns:a16="http://schemas.microsoft.com/office/drawing/2014/main" id="{B79B23D8-8636-6947-81AD-19F3D007F94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20" name="Straight Connector 319">
                  <a:extLst>
                    <a:ext uri="{FF2B5EF4-FFF2-40B4-BE49-F238E27FC236}">
                      <a16:creationId xmlns:a16="http://schemas.microsoft.com/office/drawing/2014/main" id="{EA2A36F0-17B3-F74D-BA6D-8F41970CB961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315" name="Group 314">
                <a:extLst>
                  <a:ext uri="{FF2B5EF4-FFF2-40B4-BE49-F238E27FC236}">
                    <a16:creationId xmlns:a16="http://schemas.microsoft.com/office/drawing/2014/main" id="{575941D3-F5B9-2C40-B631-90F2E0713907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316" name="Oval 315">
                  <a:extLst>
                    <a:ext uri="{FF2B5EF4-FFF2-40B4-BE49-F238E27FC236}">
                      <a16:creationId xmlns:a16="http://schemas.microsoft.com/office/drawing/2014/main" id="{BE06BCDB-BCB8-CF4F-B3D8-A6C136446D4F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17" name="Straight Connector 316">
                  <a:extLst>
                    <a:ext uri="{FF2B5EF4-FFF2-40B4-BE49-F238E27FC236}">
                      <a16:creationId xmlns:a16="http://schemas.microsoft.com/office/drawing/2014/main" id="{F24932FE-8CC3-DC4E-9BE2-088E157080E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8" name="Group 197">
              <a:extLst>
                <a:ext uri="{FF2B5EF4-FFF2-40B4-BE49-F238E27FC236}">
                  <a16:creationId xmlns:a16="http://schemas.microsoft.com/office/drawing/2014/main" id="{F317D182-0E7A-194B-B62C-FB012CFC163E}"/>
                </a:ext>
              </a:extLst>
            </p:cNvPr>
            <p:cNvGrpSpPr/>
            <p:nvPr/>
          </p:nvGrpSpPr>
          <p:grpSpPr>
            <a:xfrm>
              <a:off x="7749513" y="2036170"/>
              <a:ext cx="1883876" cy="356380"/>
              <a:chOff x="2761747" y="714149"/>
              <a:chExt cx="1096391" cy="218321"/>
            </a:xfrm>
          </p:grpSpPr>
          <p:grpSp>
            <p:nvGrpSpPr>
              <p:cNvPr id="285" name="Group 284">
                <a:extLst>
                  <a:ext uri="{FF2B5EF4-FFF2-40B4-BE49-F238E27FC236}">
                    <a16:creationId xmlns:a16="http://schemas.microsoft.com/office/drawing/2014/main" id="{1614CEF3-50FE-3E48-B974-493EB7A64775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305" name="Oval 304">
                  <a:extLst>
                    <a:ext uri="{FF2B5EF4-FFF2-40B4-BE49-F238E27FC236}">
                      <a16:creationId xmlns:a16="http://schemas.microsoft.com/office/drawing/2014/main" id="{385A287B-8187-3D40-863D-DAE7C2440B51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06" name="Straight Connector 305">
                  <a:extLst>
                    <a:ext uri="{FF2B5EF4-FFF2-40B4-BE49-F238E27FC236}">
                      <a16:creationId xmlns:a16="http://schemas.microsoft.com/office/drawing/2014/main" id="{2B4327BE-0E23-E64E-B7C4-1FF1D853134C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7" name="Straight Connector 306">
                  <a:extLst>
                    <a:ext uri="{FF2B5EF4-FFF2-40B4-BE49-F238E27FC236}">
                      <a16:creationId xmlns:a16="http://schemas.microsoft.com/office/drawing/2014/main" id="{7392F492-97B4-5740-8F68-5D2448B33B0C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8" name="Straight Connector 307">
                  <a:extLst>
                    <a:ext uri="{FF2B5EF4-FFF2-40B4-BE49-F238E27FC236}">
                      <a16:creationId xmlns:a16="http://schemas.microsoft.com/office/drawing/2014/main" id="{57E59631-31A0-2B49-807D-6EBC4F7602A9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9" name="Straight Connector 308">
                  <a:extLst>
                    <a:ext uri="{FF2B5EF4-FFF2-40B4-BE49-F238E27FC236}">
                      <a16:creationId xmlns:a16="http://schemas.microsoft.com/office/drawing/2014/main" id="{5E2EDCD0-71F4-9546-9BA4-A5B80EFC3AF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6" name="Group 285">
                <a:extLst>
                  <a:ext uri="{FF2B5EF4-FFF2-40B4-BE49-F238E27FC236}">
                    <a16:creationId xmlns:a16="http://schemas.microsoft.com/office/drawing/2014/main" id="{93CC2DB2-90B2-7449-92EC-85204F92BCAD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301" name="Oval 300">
                  <a:extLst>
                    <a:ext uri="{FF2B5EF4-FFF2-40B4-BE49-F238E27FC236}">
                      <a16:creationId xmlns:a16="http://schemas.microsoft.com/office/drawing/2014/main" id="{546B02C3-BBDC-B848-B82C-B384C550785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302" name="Straight Connector 301">
                  <a:extLst>
                    <a:ext uri="{FF2B5EF4-FFF2-40B4-BE49-F238E27FC236}">
                      <a16:creationId xmlns:a16="http://schemas.microsoft.com/office/drawing/2014/main" id="{C53FFFDD-2986-9043-B17A-21D291C4A42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3" name="Straight Connector 302">
                  <a:extLst>
                    <a:ext uri="{FF2B5EF4-FFF2-40B4-BE49-F238E27FC236}">
                      <a16:creationId xmlns:a16="http://schemas.microsoft.com/office/drawing/2014/main" id="{EFEC641F-BC03-E147-8D81-A5E0EC22E55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4" name="Straight Connector 303">
                  <a:extLst>
                    <a:ext uri="{FF2B5EF4-FFF2-40B4-BE49-F238E27FC236}">
                      <a16:creationId xmlns:a16="http://schemas.microsoft.com/office/drawing/2014/main" id="{EA7778B3-A7B0-134C-9EDC-B055BB3611AA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7" name="Group 286">
                <a:extLst>
                  <a:ext uri="{FF2B5EF4-FFF2-40B4-BE49-F238E27FC236}">
                    <a16:creationId xmlns:a16="http://schemas.microsoft.com/office/drawing/2014/main" id="{8FACB5DD-F7E7-144F-9F1F-671730528E6E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98" name="Oval 297">
                  <a:extLst>
                    <a:ext uri="{FF2B5EF4-FFF2-40B4-BE49-F238E27FC236}">
                      <a16:creationId xmlns:a16="http://schemas.microsoft.com/office/drawing/2014/main" id="{68AF8007-8817-D541-BC3E-736C8F5CC3B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9" name="Straight Connector 298">
                  <a:extLst>
                    <a:ext uri="{FF2B5EF4-FFF2-40B4-BE49-F238E27FC236}">
                      <a16:creationId xmlns:a16="http://schemas.microsoft.com/office/drawing/2014/main" id="{F1B9217D-17C2-944B-AB63-90B7F6865279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0" name="Straight Connector 299">
                  <a:extLst>
                    <a:ext uri="{FF2B5EF4-FFF2-40B4-BE49-F238E27FC236}">
                      <a16:creationId xmlns:a16="http://schemas.microsoft.com/office/drawing/2014/main" id="{4EEE700A-01F5-7540-922A-240BD3A9EFB3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8" name="Group 287">
                <a:extLst>
                  <a:ext uri="{FF2B5EF4-FFF2-40B4-BE49-F238E27FC236}">
                    <a16:creationId xmlns:a16="http://schemas.microsoft.com/office/drawing/2014/main" id="{FC188AFE-0D2E-7B40-90CD-57307734572F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95" name="Oval 294">
                  <a:extLst>
                    <a:ext uri="{FF2B5EF4-FFF2-40B4-BE49-F238E27FC236}">
                      <a16:creationId xmlns:a16="http://schemas.microsoft.com/office/drawing/2014/main" id="{5FF453FC-EF02-3F49-8633-9EEFE818FE7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6" name="Straight Connector 295">
                  <a:extLst>
                    <a:ext uri="{FF2B5EF4-FFF2-40B4-BE49-F238E27FC236}">
                      <a16:creationId xmlns:a16="http://schemas.microsoft.com/office/drawing/2014/main" id="{E21EC91A-0176-CA49-8BDC-5196F42B8BD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97" name="Straight Connector 296">
                  <a:extLst>
                    <a:ext uri="{FF2B5EF4-FFF2-40B4-BE49-F238E27FC236}">
                      <a16:creationId xmlns:a16="http://schemas.microsoft.com/office/drawing/2014/main" id="{938D7A18-D417-8B43-8F89-D4A125AFBCD7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89" name="Group 288">
                <a:extLst>
                  <a:ext uri="{FF2B5EF4-FFF2-40B4-BE49-F238E27FC236}">
                    <a16:creationId xmlns:a16="http://schemas.microsoft.com/office/drawing/2014/main" id="{41CDE99A-9607-0C40-9EE9-5C3FC6C704C9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93" name="Oval 292">
                  <a:extLst>
                    <a:ext uri="{FF2B5EF4-FFF2-40B4-BE49-F238E27FC236}">
                      <a16:creationId xmlns:a16="http://schemas.microsoft.com/office/drawing/2014/main" id="{2AA98AA5-1F6E-DE47-A39F-965BF01F446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4" name="Straight Connector 293">
                  <a:extLst>
                    <a:ext uri="{FF2B5EF4-FFF2-40B4-BE49-F238E27FC236}">
                      <a16:creationId xmlns:a16="http://schemas.microsoft.com/office/drawing/2014/main" id="{931C0009-7CBB-AC4D-AA61-3D5A9F44E616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90" name="Group 289">
                <a:extLst>
                  <a:ext uri="{FF2B5EF4-FFF2-40B4-BE49-F238E27FC236}">
                    <a16:creationId xmlns:a16="http://schemas.microsoft.com/office/drawing/2014/main" id="{D76D002D-FD78-DB49-8CD6-F3FB48731738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291" name="Oval 290">
                  <a:extLst>
                    <a:ext uri="{FF2B5EF4-FFF2-40B4-BE49-F238E27FC236}">
                      <a16:creationId xmlns:a16="http://schemas.microsoft.com/office/drawing/2014/main" id="{4E4CE1DC-0424-9448-A1D5-E29555407DE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92" name="Straight Connector 291">
                  <a:extLst>
                    <a:ext uri="{FF2B5EF4-FFF2-40B4-BE49-F238E27FC236}">
                      <a16:creationId xmlns:a16="http://schemas.microsoft.com/office/drawing/2014/main" id="{2706287C-ED5F-0844-9DF1-910E6994AA4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199" name="Group 198">
              <a:extLst>
                <a:ext uri="{FF2B5EF4-FFF2-40B4-BE49-F238E27FC236}">
                  <a16:creationId xmlns:a16="http://schemas.microsoft.com/office/drawing/2014/main" id="{20D4E9C8-27FF-0B47-A80E-06DA9958E6F1}"/>
                </a:ext>
              </a:extLst>
            </p:cNvPr>
            <p:cNvGrpSpPr/>
            <p:nvPr/>
          </p:nvGrpSpPr>
          <p:grpSpPr>
            <a:xfrm>
              <a:off x="7749513" y="2352319"/>
              <a:ext cx="1883876" cy="356380"/>
              <a:chOff x="2761747" y="714149"/>
              <a:chExt cx="1096391" cy="218321"/>
            </a:xfrm>
          </p:grpSpPr>
          <p:grpSp>
            <p:nvGrpSpPr>
              <p:cNvPr id="259" name="Group 258">
                <a:extLst>
                  <a:ext uri="{FF2B5EF4-FFF2-40B4-BE49-F238E27FC236}">
                    <a16:creationId xmlns:a16="http://schemas.microsoft.com/office/drawing/2014/main" id="{2AA519AA-C1B1-AF4B-8333-9D9D67E3745D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81" name="Oval 280">
                  <a:extLst>
                    <a:ext uri="{FF2B5EF4-FFF2-40B4-BE49-F238E27FC236}">
                      <a16:creationId xmlns:a16="http://schemas.microsoft.com/office/drawing/2014/main" id="{53ADD8C9-7053-C34C-B3E0-BF4DD024808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82" name="Straight Connector 281">
                  <a:extLst>
                    <a:ext uri="{FF2B5EF4-FFF2-40B4-BE49-F238E27FC236}">
                      <a16:creationId xmlns:a16="http://schemas.microsoft.com/office/drawing/2014/main" id="{E83E12D3-B315-DF4D-B638-49AF6F308C07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3" name="Straight Connector 282">
                  <a:extLst>
                    <a:ext uri="{FF2B5EF4-FFF2-40B4-BE49-F238E27FC236}">
                      <a16:creationId xmlns:a16="http://schemas.microsoft.com/office/drawing/2014/main" id="{1924EB08-13C7-8A49-9A1D-E00206937245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84" name="Straight Connector 283">
                  <a:extLst>
                    <a:ext uri="{FF2B5EF4-FFF2-40B4-BE49-F238E27FC236}">
                      <a16:creationId xmlns:a16="http://schemas.microsoft.com/office/drawing/2014/main" id="{9B1CD9E0-2EED-6146-8EB2-E8A7F3586DAD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0" name="Group 259">
                <a:extLst>
                  <a:ext uri="{FF2B5EF4-FFF2-40B4-BE49-F238E27FC236}">
                    <a16:creationId xmlns:a16="http://schemas.microsoft.com/office/drawing/2014/main" id="{9A436371-1AC0-B148-976C-037C4EE8E637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78" name="Oval 277">
                  <a:extLst>
                    <a:ext uri="{FF2B5EF4-FFF2-40B4-BE49-F238E27FC236}">
                      <a16:creationId xmlns:a16="http://schemas.microsoft.com/office/drawing/2014/main" id="{253A9083-9FF4-DC48-8F63-A1438E68FD3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80" name="Straight Connector 279">
                  <a:extLst>
                    <a:ext uri="{FF2B5EF4-FFF2-40B4-BE49-F238E27FC236}">
                      <a16:creationId xmlns:a16="http://schemas.microsoft.com/office/drawing/2014/main" id="{83E12A8B-C00A-B44F-884A-51321D73AA1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1" name="Group 260">
                <a:extLst>
                  <a:ext uri="{FF2B5EF4-FFF2-40B4-BE49-F238E27FC236}">
                    <a16:creationId xmlns:a16="http://schemas.microsoft.com/office/drawing/2014/main" id="{0CBBA5B8-BABE-0B45-806A-A5C7F1B47D87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75" name="Oval 274">
                  <a:extLst>
                    <a:ext uri="{FF2B5EF4-FFF2-40B4-BE49-F238E27FC236}">
                      <a16:creationId xmlns:a16="http://schemas.microsoft.com/office/drawing/2014/main" id="{1B3E4BF0-DA39-6A48-B096-9BDC20B703F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76" name="Straight Connector 275">
                  <a:extLst>
                    <a:ext uri="{FF2B5EF4-FFF2-40B4-BE49-F238E27FC236}">
                      <a16:creationId xmlns:a16="http://schemas.microsoft.com/office/drawing/2014/main" id="{0383A479-7FAB-834D-A02C-B69027E8A68F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7" name="Straight Connector 276">
                  <a:extLst>
                    <a:ext uri="{FF2B5EF4-FFF2-40B4-BE49-F238E27FC236}">
                      <a16:creationId xmlns:a16="http://schemas.microsoft.com/office/drawing/2014/main" id="{309054F6-5207-924E-93C6-65BE2F28339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2" name="Group 261">
                <a:extLst>
                  <a:ext uri="{FF2B5EF4-FFF2-40B4-BE49-F238E27FC236}">
                    <a16:creationId xmlns:a16="http://schemas.microsoft.com/office/drawing/2014/main" id="{60C86349-10CA-E64E-81A9-313E43576026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72" name="Oval 271">
                  <a:extLst>
                    <a:ext uri="{FF2B5EF4-FFF2-40B4-BE49-F238E27FC236}">
                      <a16:creationId xmlns:a16="http://schemas.microsoft.com/office/drawing/2014/main" id="{2A399448-75D5-C249-BD19-C0ED828BE5DB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73" name="Straight Connector 272">
                  <a:extLst>
                    <a:ext uri="{FF2B5EF4-FFF2-40B4-BE49-F238E27FC236}">
                      <a16:creationId xmlns:a16="http://schemas.microsoft.com/office/drawing/2014/main" id="{FA366850-7F0D-DC42-834B-1F02914B6DA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4" name="Straight Connector 273">
                  <a:extLst>
                    <a:ext uri="{FF2B5EF4-FFF2-40B4-BE49-F238E27FC236}">
                      <a16:creationId xmlns:a16="http://schemas.microsoft.com/office/drawing/2014/main" id="{EA456C17-394E-7C41-B559-DA0E32043A32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3" name="Group 262">
                <a:extLst>
                  <a:ext uri="{FF2B5EF4-FFF2-40B4-BE49-F238E27FC236}">
                    <a16:creationId xmlns:a16="http://schemas.microsoft.com/office/drawing/2014/main" id="{F9C1C5D0-376C-1744-8A04-9A29784E17AA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67" name="Oval 266">
                  <a:extLst>
                    <a:ext uri="{FF2B5EF4-FFF2-40B4-BE49-F238E27FC236}">
                      <a16:creationId xmlns:a16="http://schemas.microsoft.com/office/drawing/2014/main" id="{DE32B69E-1CCA-E348-8614-681AD47B1F6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8" name="Straight Connector 267">
                  <a:extLst>
                    <a:ext uri="{FF2B5EF4-FFF2-40B4-BE49-F238E27FC236}">
                      <a16:creationId xmlns:a16="http://schemas.microsoft.com/office/drawing/2014/main" id="{67EC62F1-70D5-DA41-9574-65EBCDD2F6E6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69" name="Straight Connector 268">
                  <a:extLst>
                    <a:ext uri="{FF2B5EF4-FFF2-40B4-BE49-F238E27FC236}">
                      <a16:creationId xmlns:a16="http://schemas.microsoft.com/office/drawing/2014/main" id="{B1ECE590-291E-3243-9A42-51C6646A373A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0" name="Straight Connector 269">
                  <a:extLst>
                    <a:ext uri="{FF2B5EF4-FFF2-40B4-BE49-F238E27FC236}">
                      <a16:creationId xmlns:a16="http://schemas.microsoft.com/office/drawing/2014/main" id="{71F42A8B-A461-9448-8E43-192B9C8C7DD6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71" name="Straight Connector 270">
                  <a:extLst>
                    <a:ext uri="{FF2B5EF4-FFF2-40B4-BE49-F238E27FC236}">
                      <a16:creationId xmlns:a16="http://schemas.microsoft.com/office/drawing/2014/main" id="{8189690F-3D35-4B4E-B06C-D5E4A25D7B4D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64" name="Group 263">
                <a:extLst>
                  <a:ext uri="{FF2B5EF4-FFF2-40B4-BE49-F238E27FC236}">
                    <a16:creationId xmlns:a16="http://schemas.microsoft.com/office/drawing/2014/main" id="{CF5A0152-E71E-3744-B9E2-CD6D5F6CF0D1}"/>
                  </a:ext>
                </a:extLst>
              </p:cNvPr>
              <p:cNvGrpSpPr/>
              <p:nvPr/>
            </p:nvGrpSpPr>
            <p:grpSpPr>
              <a:xfrm>
                <a:off x="3730122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265" name="Oval 264">
                  <a:extLst>
                    <a:ext uri="{FF2B5EF4-FFF2-40B4-BE49-F238E27FC236}">
                      <a16:creationId xmlns:a16="http://schemas.microsoft.com/office/drawing/2014/main" id="{27655AC7-2CF1-1D44-9724-73C2B30231D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66" name="Straight Connector 265">
                  <a:extLst>
                    <a:ext uri="{FF2B5EF4-FFF2-40B4-BE49-F238E27FC236}">
                      <a16:creationId xmlns:a16="http://schemas.microsoft.com/office/drawing/2014/main" id="{A6E6E75E-479F-4045-8C9A-05C4E47F21D9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grpSp>
          <p:nvGrpSpPr>
            <p:cNvPr id="200" name="Group 199">
              <a:extLst>
                <a:ext uri="{FF2B5EF4-FFF2-40B4-BE49-F238E27FC236}">
                  <a16:creationId xmlns:a16="http://schemas.microsoft.com/office/drawing/2014/main" id="{3C7283FF-2716-0C41-8844-DF0A282CFCFB}"/>
                </a:ext>
              </a:extLst>
            </p:cNvPr>
            <p:cNvGrpSpPr/>
            <p:nvPr/>
          </p:nvGrpSpPr>
          <p:grpSpPr>
            <a:xfrm>
              <a:off x="7749513" y="2668468"/>
              <a:ext cx="1883876" cy="356380"/>
              <a:chOff x="2761747" y="714149"/>
              <a:chExt cx="1096391" cy="218321"/>
            </a:xfrm>
          </p:grpSpPr>
          <p:grpSp>
            <p:nvGrpSpPr>
              <p:cNvPr id="239" name="Group 238">
                <a:extLst>
                  <a:ext uri="{FF2B5EF4-FFF2-40B4-BE49-F238E27FC236}">
                    <a16:creationId xmlns:a16="http://schemas.microsoft.com/office/drawing/2014/main" id="{26B6972B-8C59-984D-8A20-9BC6143DAE80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28016" cy="190773"/>
                <a:chOff x="2761747" y="742724"/>
                <a:chExt cx="128016" cy="190773"/>
              </a:xfrm>
            </p:grpSpPr>
            <p:sp>
              <p:nvSpPr>
                <p:cNvPr id="257" name="Oval 256">
                  <a:extLst>
                    <a:ext uri="{FF2B5EF4-FFF2-40B4-BE49-F238E27FC236}">
                      <a16:creationId xmlns:a16="http://schemas.microsoft.com/office/drawing/2014/main" id="{BD3CFB8B-6E55-5840-8D24-BC02BD23688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58" name="Straight Connector 257">
                  <a:extLst>
                    <a:ext uri="{FF2B5EF4-FFF2-40B4-BE49-F238E27FC236}">
                      <a16:creationId xmlns:a16="http://schemas.microsoft.com/office/drawing/2014/main" id="{391AF6C2-17D3-2C4F-906E-6F150C5E2023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0" name="Group 239">
                <a:extLst>
                  <a:ext uri="{FF2B5EF4-FFF2-40B4-BE49-F238E27FC236}">
                    <a16:creationId xmlns:a16="http://schemas.microsoft.com/office/drawing/2014/main" id="{E201697E-4E52-BD4E-9145-736F2F9AD675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53" name="Oval 252">
                  <a:extLst>
                    <a:ext uri="{FF2B5EF4-FFF2-40B4-BE49-F238E27FC236}">
                      <a16:creationId xmlns:a16="http://schemas.microsoft.com/office/drawing/2014/main" id="{808E93FF-07E2-7C4E-B122-56B87DCC3362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54" name="Straight Connector 253">
                  <a:extLst>
                    <a:ext uri="{FF2B5EF4-FFF2-40B4-BE49-F238E27FC236}">
                      <a16:creationId xmlns:a16="http://schemas.microsoft.com/office/drawing/2014/main" id="{CEE70563-8130-8D4C-9CB2-2FD357D6075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5" name="Straight Connector 254">
                  <a:extLst>
                    <a:ext uri="{FF2B5EF4-FFF2-40B4-BE49-F238E27FC236}">
                      <a16:creationId xmlns:a16="http://schemas.microsoft.com/office/drawing/2014/main" id="{98B6D6A5-9680-E447-8BB9-5BAA16100CFD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6" name="Straight Connector 255">
                  <a:extLst>
                    <a:ext uri="{FF2B5EF4-FFF2-40B4-BE49-F238E27FC236}">
                      <a16:creationId xmlns:a16="http://schemas.microsoft.com/office/drawing/2014/main" id="{59587C39-EC2A-474E-88B1-954DFEB5A058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1" name="Group 240">
                <a:extLst>
                  <a:ext uri="{FF2B5EF4-FFF2-40B4-BE49-F238E27FC236}">
                    <a16:creationId xmlns:a16="http://schemas.microsoft.com/office/drawing/2014/main" id="{834EE294-8219-D24D-BB6C-06A54212F7A9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50" name="Oval 249">
                  <a:extLst>
                    <a:ext uri="{FF2B5EF4-FFF2-40B4-BE49-F238E27FC236}">
                      <a16:creationId xmlns:a16="http://schemas.microsoft.com/office/drawing/2014/main" id="{4149AAED-18AB-3747-8D30-1865C84CC598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51" name="Straight Connector 250">
                  <a:extLst>
                    <a:ext uri="{FF2B5EF4-FFF2-40B4-BE49-F238E27FC236}">
                      <a16:creationId xmlns:a16="http://schemas.microsoft.com/office/drawing/2014/main" id="{AD5869C6-01FB-4040-8FC7-2FF29AF038B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52" name="Straight Connector 251">
                  <a:extLst>
                    <a:ext uri="{FF2B5EF4-FFF2-40B4-BE49-F238E27FC236}">
                      <a16:creationId xmlns:a16="http://schemas.microsoft.com/office/drawing/2014/main" id="{B69A6228-99D6-B44E-8259-A9758103F5D8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2" name="Group 241">
                <a:extLst>
                  <a:ext uri="{FF2B5EF4-FFF2-40B4-BE49-F238E27FC236}">
                    <a16:creationId xmlns:a16="http://schemas.microsoft.com/office/drawing/2014/main" id="{DEA342EA-813A-6344-A466-E5488B75577A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47" name="Oval 246">
                  <a:extLst>
                    <a:ext uri="{FF2B5EF4-FFF2-40B4-BE49-F238E27FC236}">
                      <a16:creationId xmlns:a16="http://schemas.microsoft.com/office/drawing/2014/main" id="{2AA14141-8179-464A-9012-0EDB6B894DB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8" name="Straight Connector 247">
                  <a:extLst>
                    <a:ext uri="{FF2B5EF4-FFF2-40B4-BE49-F238E27FC236}">
                      <a16:creationId xmlns:a16="http://schemas.microsoft.com/office/drawing/2014/main" id="{CDE320D5-764B-7A4C-B4FE-67C1DD39C8A4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49" name="Straight Connector 248">
                  <a:extLst>
                    <a:ext uri="{FF2B5EF4-FFF2-40B4-BE49-F238E27FC236}">
                      <a16:creationId xmlns:a16="http://schemas.microsoft.com/office/drawing/2014/main" id="{432EB4CA-8254-3D41-B42F-32DAEB0E28C3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43" name="Group 242">
                <a:extLst>
                  <a:ext uri="{FF2B5EF4-FFF2-40B4-BE49-F238E27FC236}">
                    <a16:creationId xmlns:a16="http://schemas.microsoft.com/office/drawing/2014/main" id="{0F404BAD-258B-9040-9E6C-074F7589292A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45" name="Oval 244">
                  <a:extLst>
                    <a:ext uri="{FF2B5EF4-FFF2-40B4-BE49-F238E27FC236}">
                      <a16:creationId xmlns:a16="http://schemas.microsoft.com/office/drawing/2014/main" id="{2CFA9B21-274A-6948-826C-92FC74F29BB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46" name="Straight Connector 245">
                  <a:extLst>
                    <a:ext uri="{FF2B5EF4-FFF2-40B4-BE49-F238E27FC236}">
                      <a16:creationId xmlns:a16="http://schemas.microsoft.com/office/drawing/2014/main" id="{4C64E539-9895-7149-AD42-692A4062CC2E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44" name="Oval 243">
                <a:extLst>
                  <a:ext uri="{FF2B5EF4-FFF2-40B4-BE49-F238E27FC236}">
                    <a16:creationId xmlns:a16="http://schemas.microsoft.com/office/drawing/2014/main" id="{119BF1F6-D5EF-6743-B4DC-F78C31A41012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201" name="Group 200">
              <a:extLst>
                <a:ext uri="{FF2B5EF4-FFF2-40B4-BE49-F238E27FC236}">
                  <a16:creationId xmlns:a16="http://schemas.microsoft.com/office/drawing/2014/main" id="{C1443A51-8E75-0C4B-8A7A-F318E053665E}"/>
                </a:ext>
              </a:extLst>
            </p:cNvPr>
            <p:cNvGrpSpPr/>
            <p:nvPr/>
          </p:nvGrpSpPr>
          <p:grpSpPr>
            <a:xfrm>
              <a:off x="7749513" y="2984617"/>
              <a:ext cx="1883876" cy="356380"/>
              <a:chOff x="2761747" y="714149"/>
              <a:chExt cx="1096391" cy="218321"/>
            </a:xfrm>
          </p:grpSpPr>
          <p:grpSp>
            <p:nvGrpSpPr>
              <p:cNvPr id="217" name="Group 216">
                <a:extLst>
                  <a:ext uri="{FF2B5EF4-FFF2-40B4-BE49-F238E27FC236}">
                    <a16:creationId xmlns:a16="http://schemas.microsoft.com/office/drawing/2014/main" id="{5E1576D2-84D8-AF42-99DE-AFAA9FD0AAED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37" name="Oval 236">
                  <a:extLst>
                    <a:ext uri="{FF2B5EF4-FFF2-40B4-BE49-F238E27FC236}">
                      <a16:creationId xmlns:a16="http://schemas.microsoft.com/office/drawing/2014/main" id="{E00BDF80-8DBA-994E-B9BD-02DCB2C7B7D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38" name="Straight Connector 237">
                  <a:extLst>
                    <a:ext uri="{FF2B5EF4-FFF2-40B4-BE49-F238E27FC236}">
                      <a16:creationId xmlns:a16="http://schemas.microsoft.com/office/drawing/2014/main" id="{369A8EEC-73C4-E94C-A8E3-54CB64365C14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8" name="Group 217">
                <a:extLst>
                  <a:ext uri="{FF2B5EF4-FFF2-40B4-BE49-F238E27FC236}">
                    <a16:creationId xmlns:a16="http://schemas.microsoft.com/office/drawing/2014/main" id="{23026FC2-9A1C-BB4E-A699-5BB5294881F8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34" name="Oval 233">
                  <a:extLst>
                    <a:ext uri="{FF2B5EF4-FFF2-40B4-BE49-F238E27FC236}">
                      <a16:creationId xmlns:a16="http://schemas.microsoft.com/office/drawing/2014/main" id="{8A45B948-613C-914C-ABAC-1880EAC3DC5A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35" name="Straight Connector 234">
                  <a:extLst>
                    <a:ext uri="{FF2B5EF4-FFF2-40B4-BE49-F238E27FC236}">
                      <a16:creationId xmlns:a16="http://schemas.microsoft.com/office/drawing/2014/main" id="{D423DCD9-74F0-A249-9621-FD6A0D8D7962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6" name="Straight Connector 235">
                  <a:extLst>
                    <a:ext uri="{FF2B5EF4-FFF2-40B4-BE49-F238E27FC236}">
                      <a16:creationId xmlns:a16="http://schemas.microsoft.com/office/drawing/2014/main" id="{1CBD723D-B0DF-3347-AA1C-00FE6374EFB0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19" name="Group 218">
                <a:extLst>
                  <a:ext uri="{FF2B5EF4-FFF2-40B4-BE49-F238E27FC236}">
                    <a16:creationId xmlns:a16="http://schemas.microsoft.com/office/drawing/2014/main" id="{4DF5CC91-F9D4-F044-BDA6-11E87B04956A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32" name="Oval 231">
                  <a:extLst>
                    <a:ext uri="{FF2B5EF4-FFF2-40B4-BE49-F238E27FC236}">
                      <a16:creationId xmlns:a16="http://schemas.microsoft.com/office/drawing/2014/main" id="{6A410F0B-0788-1A47-9BDA-19F137832BB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33" name="Straight Connector 232">
                  <a:extLst>
                    <a:ext uri="{FF2B5EF4-FFF2-40B4-BE49-F238E27FC236}">
                      <a16:creationId xmlns:a16="http://schemas.microsoft.com/office/drawing/2014/main" id="{6C9D737E-FE83-394B-8D5E-13E7E5546F9B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0" name="Group 219">
                <a:extLst>
                  <a:ext uri="{FF2B5EF4-FFF2-40B4-BE49-F238E27FC236}">
                    <a16:creationId xmlns:a16="http://schemas.microsoft.com/office/drawing/2014/main" id="{E7E4FE67-7DF1-054C-91F5-8EEA5351A659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218963" cy="218321"/>
                <a:chOff x="2761747" y="742724"/>
                <a:chExt cx="218963" cy="218321"/>
              </a:xfrm>
            </p:grpSpPr>
            <p:sp>
              <p:nvSpPr>
                <p:cNvPr id="227" name="Oval 226">
                  <a:extLst>
                    <a:ext uri="{FF2B5EF4-FFF2-40B4-BE49-F238E27FC236}">
                      <a16:creationId xmlns:a16="http://schemas.microsoft.com/office/drawing/2014/main" id="{DF974B76-EFAC-3D4B-87C4-9551F4004526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28" name="Straight Connector 227">
                  <a:extLst>
                    <a:ext uri="{FF2B5EF4-FFF2-40B4-BE49-F238E27FC236}">
                      <a16:creationId xmlns:a16="http://schemas.microsoft.com/office/drawing/2014/main" id="{B0A35FE3-EB5F-0A42-8CE7-ECF8FF4DB188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9" name="Straight Connector 228">
                  <a:extLst>
                    <a:ext uri="{FF2B5EF4-FFF2-40B4-BE49-F238E27FC236}">
                      <a16:creationId xmlns:a16="http://schemas.microsoft.com/office/drawing/2014/main" id="{91582C37-483B-7747-99A0-320140B942D7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0" name="Straight Connector 229">
                  <a:extLst>
                    <a:ext uri="{FF2B5EF4-FFF2-40B4-BE49-F238E27FC236}">
                      <a16:creationId xmlns:a16="http://schemas.microsoft.com/office/drawing/2014/main" id="{5F8C39C3-49A6-7D40-BF6E-9F66C6BF702B}"/>
                    </a:ext>
                  </a:extLst>
                </p:cNvPr>
                <p:cNvCxnSpPr/>
                <p:nvPr/>
              </p:nvCxnSpPr>
              <p:spPr>
                <a:xfrm>
                  <a:off x="2871015" y="850925"/>
                  <a:ext cx="109695" cy="110120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31" name="Straight Connector 230">
                  <a:extLst>
                    <a:ext uri="{FF2B5EF4-FFF2-40B4-BE49-F238E27FC236}">
                      <a16:creationId xmlns:a16="http://schemas.microsoft.com/office/drawing/2014/main" id="{8BB73D85-5B26-604D-A765-E73CBA16D05F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21" name="Group 220">
                <a:extLst>
                  <a:ext uri="{FF2B5EF4-FFF2-40B4-BE49-F238E27FC236}">
                    <a16:creationId xmlns:a16="http://schemas.microsoft.com/office/drawing/2014/main" id="{3FABA70C-0DBA-D341-AAD6-3B2FE22C02AE}"/>
                  </a:ext>
                </a:extLst>
              </p:cNvPr>
              <p:cNvGrpSpPr/>
              <p:nvPr/>
            </p:nvGrpSpPr>
            <p:grpSpPr>
              <a:xfrm>
                <a:off x="3539622" y="714149"/>
                <a:ext cx="212613" cy="215414"/>
                <a:chOff x="2761747" y="742724"/>
                <a:chExt cx="212613" cy="215414"/>
              </a:xfrm>
            </p:grpSpPr>
            <p:sp>
              <p:nvSpPr>
                <p:cNvPr id="223" name="Oval 222">
                  <a:extLst>
                    <a:ext uri="{FF2B5EF4-FFF2-40B4-BE49-F238E27FC236}">
                      <a16:creationId xmlns:a16="http://schemas.microsoft.com/office/drawing/2014/main" id="{232F6184-E930-6F4E-8FFD-9E48E06F0AE4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24" name="Straight Connector 223">
                  <a:extLst>
                    <a:ext uri="{FF2B5EF4-FFF2-40B4-BE49-F238E27FC236}">
                      <a16:creationId xmlns:a16="http://schemas.microsoft.com/office/drawing/2014/main" id="{63C81C13-A60E-0243-BA2C-7F77F7B4268B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solidFill>
                  <a:schemeClr val="tx1">
                    <a:alpha val="90000"/>
                  </a:schemeClr>
                </a:solidFill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5" name="Straight Connector 224">
                  <a:extLst>
                    <a:ext uri="{FF2B5EF4-FFF2-40B4-BE49-F238E27FC236}">
                      <a16:creationId xmlns:a16="http://schemas.microsoft.com/office/drawing/2014/main" id="{A6C9A258-9A19-5347-BBAB-63800D3575DE}"/>
                    </a:ext>
                  </a:extLst>
                </p:cNvPr>
                <p:cNvCxnSpPr/>
                <p:nvPr/>
              </p:nvCxnSpPr>
              <p:spPr>
                <a:xfrm>
                  <a:off x="2825755" y="869489"/>
                  <a:ext cx="0" cy="64008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26" name="Straight Connector 225">
                  <a:extLst>
                    <a:ext uri="{FF2B5EF4-FFF2-40B4-BE49-F238E27FC236}">
                      <a16:creationId xmlns:a16="http://schemas.microsoft.com/office/drawing/2014/main" id="{EBB80BF9-3E6A-4741-BB02-B05219D2D349}"/>
                    </a:ext>
                  </a:extLst>
                </p:cNvPr>
                <p:cNvCxnSpPr/>
                <p:nvPr/>
              </p:nvCxnSpPr>
              <p:spPr>
                <a:xfrm flipV="1">
                  <a:off x="2871015" y="853832"/>
                  <a:ext cx="103345" cy="104306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22" name="Oval 221">
                <a:extLst>
                  <a:ext uri="{FF2B5EF4-FFF2-40B4-BE49-F238E27FC236}">
                    <a16:creationId xmlns:a16="http://schemas.microsoft.com/office/drawing/2014/main" id="{1655A240-954C-D442-B045-C51210FFB82F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tx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  <p:grpSp>
          <p:nvGrpSpPr>
            <p:cNvPr id="202" name="Group 201">
              <a:extLst>
                <a:ext uri="{FF2B5EF4-FFF2-40B4-BE49-F238E27FC236}">
                  <a16:creationId xmlns:a16="http://schemas.microsoft.com/office/drawing/2014/main" id="{31A2DD3E-0623-2943-86E4-45AC32ED7395}"/>
                </a:ext>
              </a:extLst>
            </p:cNvPr>
            <p:cNvGrpSpPr/>
            <p:nvPr/>
          </p:nvGrpSpPr>
          <p:grpSpPr>
            <a:xfrm>
              <a:off x="7749513" y="3305949"/>
              <a:ext cx="1883876" cy="206927"/>
              <a:chOff x="2761747" y="714149"/>
              <a:chExt cx="1096391" cy="126765"/>
            </a:xfrm>
          </p:grpSpPr>
          <p:grpSp>
            <p:nvGrpSpPr>
              <p:cNvPr id="203" name="Group 202">
                <a:extLst>
                  <a:ext uri="{FF2B5EF4-FFF2-40B4-BE49-F238E27FC236}">
                    <a16:creationId xmlns:a16="http://schemas.microsoft.com/office/drawing/2014/main" id="{67AB7CFB-86E4-A64F-84C5-8A30A82186CC}"/>
                  </a:ext>
                </a:extLst>
              </p:cNvPr>
              <p:cNvGrpSpPr/>
              <p:nvPr/>
            </p:nvGrpSpPr>
            <p:grpSpPr>
              <a:xfrm>
                <a:off x="27617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5" name="Oval 214">
                  <a:extLst>
                    <a:ext uri="{FF2B5EF4-FFF2-40B4-BE49-F238E27FC236}">
                      <a16:creationId xmlns:a16="http://schemas.microsoft.com/office/drawing/2014/main" id="{40DC9674-EAA7-E94C-8743-39201D44BB1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6" name="Straight Connector 215">
                  <a:extLst>
                    <a:ext uri="{FF2B5EF4-FFF2-40B4-BE49-F238E27FC236}">
                      <a16:creationId xmlns:a16="http://schemas.microsoft.com/office/drawing/2014/main" id="{488DC0F2-17E1-5A4D-A552-276BCBD81825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4" name="Group 203">
                <a:extLst>
                  <a:ext uri="{FF2B5EF4-FFF2-40B4-BE49-F238E27FC236}">
                    <a16:creationId xmlns:a16="http://schemas.microsoft.com/office/drawing/2014/main" id="{A844B53A-0AD2-F244-99E6-70E8C26D6D74}"/>
                  </a:ext>
                </a:extLst>
              </p:cNvPr>
              <p:cNvGrpSpPr/>
              <p:nvPr/>
            </p:nvGrpSpPr>
            <p:grpSpPr>
              <a:xfrm>
                <a:off x="295542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3" name="Oval 212">
                  <a:extLst>
                    <a:ext uri="{FF2B5EF4-FFF2-40B4-BE49-F238E27FC236}">
                      <a16:creationId xmlns:a16="http://schemas.microsoft.com/office/drawing/2014/main" id="{8061C1A7-A05F-D645-B625-2C7391C90D73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4" name="Straight Connector 213">
                  <a:extLst>
                    <a:ext uri="{FF2B5EF4-FFF2-40B4-BE49-F238E27FC236}">
                      <a16:creationId xmlns:a16="http://schemas.microsoft.com/office/drawing/2014/main" id="{49EA9D9C-9871-E04F-B0B1-C31A10CF9C50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5" name="Group 204">
                <a:extLst>
                  <a:ext uri="{FF2B5EF4-FFF2-40B4-BE49-F238E27FC236}">
                    <a16:creationId xmlns:a16="http://schemas.microsoft.com/office/drawing/2014/main" id="{5FB2EDB4-9832-2246-AD04-9B17747D689D}"/>
                  </a:ext>
                </a:extLst>
              </p:cNvPr>
              <p:cNvGrpSpPr/>
              <p:nvPr/>
            </p:nvGrpSpPr>
            <p:grpSpPr>
              <a:xfrm>
                <a:off x="3152272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11" name="Oval 210">
                  <a:extLst>
                    <a:ext uri="{FF2B5EF4-FFF2-40B4-BE49-F238E27FC236}">
                      <a16:creationId xmlns:a16="http://schemas.microsoft.com/office/drawing/2014/main" id="{4177576B-60FD-C84D-BE33-67F1867A219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2" name="Straight Connector 211">
                  <a:extLst>
                    <a:ext uri="{FF2B5EF4-FFF2-40B4-BE49-F238E27FC236}">
                      <a16:creationId xmlns:a16="http://schemas.microsoft.com/office/drawing/2014/main" id="{E02180A6-CDBD-8E43-8F96-F1E94DAE0C2F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206" name="Group 205">
                <a:extLst>
                  <a:ext uri="{FF2B5EF4-FFF2-40B4-BE49-F238E27FC236}">
                    <a16:creationId xmlns:a16="http://schemas.microsoft.com/office/drawing/2014/main" id="{B02840F9-A906-174A-80AB-84DAB811C7C6}"/>
                  </a:ext>
                </a:extLst>
              </p:cNvPr>
              <p:cNvGrpSpPr/>
              <p:nvPr/>
            </p:nvGrpSpPr>
            <p:grpSpPr>
              <a:xfrm>
                <a:off x="3345947" y="714149"/>
                <a:ext cx="193865" cy="126765"/>
                <a:chOff x="2761747" y="742724"/>
                <a:chExt cx="193865" cy="126765"/>
              </a:xfrm>
            </p:grpSpPr>
            <p:sp>
              <p:nvSpPr>
                <p:cNvPr id="209" name="Oval 208">
                  <a:extLst>
                    <a:ext uri="{FF2B5EF4-FFF2-40B4-BE49-F238E27FC236}">
                      <a16:creationId xmlns:a16="http://schemas.microsoft.com/office/drawing/2014/main" id="{75F96F3B-7768-284B-A45E-A85A4CFCE68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2761747" y="742724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cxnSp>
              <p:nvCxnSpPr>
                <p:cNvPr id="210" name="Straight Connector 209">
                  <a:extLst>
                    <a:ext uri="{FF2B5EF4-FFF2-40B4-BE49-F238E27FC236}">
                      <a16:creationId xmlns:a16="http://schemas.microsoft.com/office/drawing/2014/main" id="{9812754C-AE41-AE40-84D6-7DD824A2C8AA}"/>
                    </a:ext>
                  </a:extLst>
                </p:cNvPr>
                <p:cNvCxnSpPr/>
                <p:nvPr/>
              </p:nvCxnSpPr>
              <p:spPr>
                <a:xfrm>
                  <a:off x="2889763" y="806107"/>
                  <a:ext cx="65849" cy="2907"/>
                </a:xfrm>
                <a:prstGeom prst="line">
                  <a:avLst/>
                </a:prstGeom>
                <a:ln>
                  <a:solidFill>
                    <a:schemeClr val="tx1"/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07" name="Oval 206">
                <a:extLst>
                  <a:ext uri="{FF2B5EF4-FFF2-40B4-BE49-F238E27FC236}">
                    <a16:creationId xmlns:a16="http://schemas.microsoft.com/office/drawing/2014/main" id="{06B3F266-CEFA-364C-8599-BD7033F7C169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539622" y="714149"/>
                <a:ext cx="128016" cy="126765"/>
              </a:xfrm>
              <a:prstGeom prst="ellipse">
                <a:avLst/>
              </a:prstGeom>
              <a:solidFill>
                <a:schemeClr val="tx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sp>
            <p:nvSpPr>
              <p:cNvPr id="208" name="Oval 207">
                <a:extLst>
                  <a:ext uri="{FF2B5EF4-FFF2-40B4-BE49-F238E27FC236}">
                    <a16:creationId xmlns:a16="http://schemas.microsoft.com/office/drawing/2014/main" id="{E8C41DB1-FD4F-C04D-A3E1-F423F9778AA5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3730122" y="714149"/>
                <a:ext cx="128016" cy="126765"/>
              </a:xfrm>
              <a:prstGeom prst="ellipse">
                <a:avLst/>
              </a:prstGeom>
              <a:solidFill>
                <a:schemeClr val="bg1">
                  <a:alpha val="90000"/>
                </a:schemeClr>
              </a:solidFill>
              <a:ln w="6350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</p:grpSp>
      </p:grpSp>
      <p:sp>
        <p:nvSpPr>
          <p:cNvPr id="335" name="Right Arrow 334">
            <a:extLst>
              <a:ext uri="{FF2B5EF4-FFF2-40B4-BE49-F238E27FC236}">
                <a16:creationId xmlns:a16="http://schemas.microsoft.com/office/drawing/2014/main" id="{F72EBB33-F291-7B44-87BE-D32BA4D2B61D}"/>
              </a:ext>
            </a:extLst>
          </p:cNvPr>
          <p:cNvSpPr/>
          <p:nvPr/>
        </p:nvSpPr>
        <p:spPr>
          <a:xfrm>
            <a:off x="5307852" y="1861044"/>
            <a:ext cx="1901952" cy="265176"/>
          </a:xfrm>
          <a:prstGeom prst="rightArrow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6" name="TextBox 335">
            <a:extLst>
              <a:ext uri="{FF2B5EF4-FFF2-40B4-BE49-F238E27FC236}">
                <a16:creationId xmlns:a16="http://schemas.microsoft.com/office/drawing/2014/main" id="{1400E4CE-1585-8D46-A4AA-4F9BB5FEE42D}"/>
              </a:ext>
            </a:extLst>
          </p:cNvPr>
          <p:cNvSpPr txBox="1"/>
          <p:nvPr/>
        </p:nvSpPr>
        <p:spPr>
          <a:xfrm>
            <a:off x="5452231" y="1266684"/>
            <a:ext cx="1351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Filter graph</a:t>
            </a:r>
          </a:p>
        </p:txBody>
      </p:sp>
      <p:grpSp>
        <p:nvGrpSpPr>
          <p:cNvPr id="504" name="Group 503">
            <a:extLst>
              <a:ext uri="{FF2B5EF4-FFF2-40B4-BE49-F238E27FC236}">
                <a16:creationId xmlns:a16="http://schemas.microsoft.com/office/drawing/2014/main" id="{040738B3-4445-B442-BA65-62AC08041EEA}"/>
              </a:ext>
            </a:extLst>
          </p:cNvPr>
          <p:cNvGrpSpPr/>
          <p:nvPr/>
        </p:nvGrpSpPr>
        <p:grpSpPr>
          <a:xfrm>
            <a:off x="7628781" y="4164358"/>
            <a:ext cx="1883876" cy="2313391"/>
            <a:chOff x="7628781" y="4164358"/>
            <a:chExt cx="1883876" cy="2313391"/>
          </a:xfrm>
        </p:grpSpPr>
        <p:grpSp>
          <p:nvGrpSpPr>
            <p:cNvPr id="340" name="Group 339">
              <a:extLst>
                <a:ext uri="{FF2B5EF4-FFF2-40B4-BE49-F238E27FC236}">
                  <a16:creationId xmlns:a16="http://schemas.microsoft.com/office/drawing/2014/main" id="{6A9413A7-8B5C-4844-ACFD-A3613488948E}"/>
                </a:ext>
              </a:extLst>
            </p:cNvPr>
            <p:cNvGrpSpPr/>
            <p:nvPr/>
          </p:nvGrpSpPr>
          <p:grpSpPr>
            <a:xfrm>
              <a:off x="7628781" y="4164358"/>
              <a:ext cx="1883876" cy="1792855"/>
              <a:chOff x="7749513" y="1720021"/>
              <a:chExt cx="1883876" cy="1792855"/>
            </a:xfrm>
          </p:grpSpPr>
          <p:grpSp>
            <p:nvGrpSpPr>
              <p:cNvPr id="341" name="Group 340">
                <a:extLst>
                  <a:ext uri="{FF2B5EF4-FFF2-40B4-BE49-F238E27FC236}">
                    <a16:creationId xmlns:a16="http://schemas.microsoft.com/office/drawing/2014/main" id="{643D31E2-37B2-EA4D-8C77-01E64EFE5E22}"/>
                  </a:ext>
                </a:extLst>
              </p:cNvPr>
              <p:cNvGrpSpPr/>
              <p:nvPr/>
            </p:nvGrpSpPr>
            <p:grpSpPr>
              <a:xfrm>
                <a:off x="7749513" y="1720021"/>
                <a:ext cx="1883876" cy="356380"/>
                <a:chOff x="2761747" y="714149"/>
                <a:chExt cx="1096391" cy="218321"/>
              </a:xfrm>
            </p:grpSpPr>
            <p:grpSp>
              <p:nvGrpSpPr>
                <p:cNvPr id="453" name="Group 452">
                  <a:extLst>
                    <a:ext uri="{FF2B5EF4-FFF2-40B4-BE49-F238E27FC236}">
                      <a16:creationId xmlns:a16="http://schemas.microsoft.com/office/drawing/2014/main" id="{42E5376A-9B61-DC41-9D8B-47DE94D5E5A0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75" name="Oval 474">
                    <a:extLst>
                      <a:ext uri="{FF2B5EF4-FFF2-40B4-BE49-F238E27FC236}">
                        <a16:creationId xmlns:a16="http://schemas.microsoft.com/office/drawing/2014/main" id="{C0638AA1-3279-6244-BEE6-048C166DE72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76" name="Straight Connector 475">
                    <a:extLst>
                      <a:ext uri="{FF2B5EF4-FFF2-40B4-BE49-F238E27FC236}">
                        <a16:creationId xmlns:a16="http://schemas.microsoft.com/office/drawing/2014/main" id="{8C6B4F10-2884-2546-A559-569C78600E62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7" name="Straight Connector 476">
                    <a:extLst>
                      <a:ext uri="{FF2B5EF4-FFF2-40B4-BE49-F238E27FC236}">
                        <a16:creationId xmlns:a16="http://schemas.microsoft.com/office/drawing/2014/main" id="{AA2BD9EE-35D8-DE49-A354-15C470F2BCA6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4" name="Group 453">
                  <a:extLst>
                    <a:ext uri="{FF2B5EF4-FFF2-40B4-BE49-F238E27FC236}">
                      <a16:creationId xmlns:a16="http://schemas.microsoft.com/office/drawing/2014/main" id="{37C38DB9-B088-C24E-A65D-1E0C9034178F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73" name="Oval 472">
                    <a:extLst>
                      <a:ext uri="{FF2B5EF4-FFF2-40B4-BE49-F238E27FC236}">
                        <a16:creationId xmlns:a16="http://schemas.microsoft.com/office/drawing/2014/main" id="{36956ED5-6429-EC4B-ADB3-49BEF6101FAA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74" name="Straight Connector 473">
                    <a:extLst>
                      <a:ext uri="{FF2B5EF4-FFF2-40B4-BE49-F238E27FC236}">
                        <a16:creationId xmlns:a16="http://schemas.microsoft.com/office/drawing/2014/main" id="{D0A86229-441B-9B49-B0CF-E9AC18D35D0A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5" name="Group 454">
                  <a:extLst>
                    <a:ext uri="{FF2B5EF4-FFF2-40B4-BE49-F238E27FC236}">
                      <a16:creationId xmlns:a16="http://schemas.microsoft.com/office/drawing/2014/main" id="{BA3083FC-6354-224C-A4DB-7D0E17C48829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68" name="Oval 467">
                    <a:extLst>
                      <a:ext uri="{FF2B5EF4-FFF2-40B4-BE49-F238E27FC236}">
                        <a16:creationId xmlns:a16="http://schemas.microsoft.com/office/drawing/2014/main" id="{E4FFB708-AF9B-CF45-9A60-34D5858EBEB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69" name="Straight Connector 468">
                    <a:extLst>
                      <a:ext uri="{FF2B5EF4-FFF2-40B4-BE49-F238E27FC236}">
                        <a16:creationId xmlns:a16="http://schemas.microsoft.com/office/drawing/2014/main" id="{9749A965-CF0E-6042-B02A-470A30A42D62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0" name="Straight Connector 469">
                    <a:extLst>
                      <a:ext uri="{FF2B5EF4-FFF2-40B4-BE49-F238E27FC236}">
                        <a16:creationId xmlns:a16="http://schemas.microsoft.com/office/drawing/2014/main" id="{6F7919CB-D06C-FF4C-9D9A-059C5101AF35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1" name="Straight Connector 470">
                    <a:extLst>
                      <a:ext uri="{FF2B5EF4-FFF2-40B4-BE49-F238E27FC236}">
                        <a16:creationId xmlns:a16="http://schemas.microsoft.com/office/drawing/2014/main" id="{31C9FA05-D29C-7A44-9DD8-E4382F3DFAF9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72" name="Straight Connector 471">
                    <a:extLst>
                      <a:ext uri="{FF2B5EF4-FFF2-40B4-BE49-F238E27FC236}">
                        <a16:creationId xmlns:a16="http://schemas.microsoft.com/office/drawing/2014/main" id="{0B17D5C8-2B83-8F44-878F-C21C291CFB5A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6" name="Group 455">
                  <a:extLst>
                    <a:ext uri="{FF2B5EF4-FFF2-40B4-BE49-F238E27FC236}">
                      <a16:creationId xmlns:a16="http://schemas.microsoft.com/office/drawing/2014/main" id="{48550557-E0EF-7347-AA32-D3B25CCA34B2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64" name="Oval 463">
                    <a:extLst>
                      <a:ext uri="{FF2B5EF4-FFF2-40B4-BE49-F238E27FC236}">
                        <a16:creationId xmlns:a16="http://schemas.microsoft.com/office/drawing/2014/main" id="{2E44AAB2-FFBC-CB43-A626-DA54E4E547A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65" name="Straight Connector 464">
                    <a:extLst>
                      <a:ext uri="{FF2B5EF4-FFF2-40B4-BE49-F238E27FC236}">
                        <a16:creationId xmlns:a16="http://schemas.microsoft.com/office/drawing/2014/main" id="{8BAB334E-2139-E947-8B09-E8729A46A8F5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6" name="Straight Connector 465">
                    <a:extLst>
                      <a:ext uri="{FF2B5EF4-FFF2-40B4-BE49-F238E27FC236}">
                        <a16:creationId xmlns:a16="http://schemas.microsoft.com/office/drawing/2014/main" id="{57665BB0-3ED1-E546-B1A6-5884662A9050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7" name="Straight Connector 466">
                    <a:extLst>
                      <a:ext uri="{FF2B5EF4-FFF2-40B4-BE49-F238E27FC236}">
                        <a16:creationId xmlns:a16="http://schemas.microsoft.com/office/drawing/2014/main" id="{51989AD3-71B7-A549-A2E7-FF38260A174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7" name="Group 456">
                  <a:extLst>
                    <a:ext uri="{FF2B5EF4-FFF2-40B4-BE49-F238E27FC236}">
                      <a16:creationId xmlns:a16="http://schemas.microsoft.com/office/drawing/2014/main" id="{A8FB4841-96D4-944F-9B55-ACE05C53F0BF}"/>
                    </a:ext>
                  </a:extLst>
                </p:cNvPr>
                <p:cNvGrpSpPr/>
                <p:nvPr/>
              </p:nvGrpSpPr>
              <p:grpSpPr>
                <a:xfrm>
                  <a:off x="353962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61" name="Oval 460">
                    <a:extLst>
                      <a:ext uri="{FF2B5EF4-FFF2-40B4-BE49-F238E27FC236}">
                        <a16:creationId xmlns:a16="http://schemas.microsoft.com/office/drawing/2014/main" id="{44C97FE6-36B6-A741-9545-AEA6DE98830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62" name="Straight Connector 461">
                    <a:extLst>
                      <a:ext uri="{FF2B5EF4-FFF2-40B4-BE49-F238E27FC236}">
                        <a16:creationId xmlns:a16="http://schemas.microsoft.com/office/drawing/2014/main" id="{9A898F0D-9796-544F-94DF-A81FD391CCDD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63" name="Straight Connector 462">
                    <a:extLst>
                      <a:ext uri="{FF2B5EF4-FFF2-40B4-BE49-F238E27FC236}">
                        <a16:creationId xmlns:a16="http://schemas.microsoft.com/office/drawing/2014/main" id="{11524023-B951-5E4E-ABA9-43E529C82AA2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8" name="Group 457">
                  <a:extLst>
                    <a:ext uri="{FF2B5EF4-FFF2-40B4-BE49-F238E27FC236}">
                      <a16:creationId xmlns:a16="http://schemas.microsoft.com/office/drawing/2014/main" id="{E70026C0-46C1-954A-8F23-141C06D62DB4}"/>
                    </a:ext>
                  </a:extLst>
                </p:cNvPr>
                <p:cNvGrpSpPr/>
                <p:nvPr/>
              </p:nvGrpSpPr>
              <p:grpSpPr>
                <a:xfrm>
                  <a:off x="3730122" y="714149"/>
                  <a:ext cx="128016" cy="190773"/>
                  <a:chOff x="2761747" y="742724"/>
                  <a:chExt cx="128016" cy="190773"/>
                </a:xfrm>
              </p:grpSpPr>
              <p:sp>
                <p:nvSpPr>
                  <p:cNvPr id="459" name="Oval 458">
                    <a:extLst>
                      <a:ext uri="{FF2B5EF4-FFF2-40B4-BE49-F238E27FC236}">
                        <a16:creationId xmlns:a16="http://schemas.microsoft.com/office/drawing/2014/main" id="{F1AB63DF-F9B8-C344-A28C-EB566403733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60" name="Straight Connector 459">
                    <a:extLst>
                      <a:ext uri="{FF2B5EF4-FFF2-40B4-BE49-F238E27FC236}">
                        <a16:creationId xmlns:a16="http://schemas.microsoft.com/office/drawing/2014/main" id="{09F7233E-4F9D-AD4D-B05B-3EE6494C9AEF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342" name="Group 341">
                <a:extLst>
                  <a:ext uri="{FF2B5EF4-FFF2-40B4-BE49-F238E27FC236}">
                    <a16:creationId xmlns:a16="http://schemas.microsoft.com/office/drawing/2014/main" id="{4269D121-D6CB-9E40-A729-65BDD3FAD15C}"/>
                  </a:ext>
                </a:extLst>
              </p:cNvPr>
              <p:cNvGrpSpPr/>
              <p:nvPr/>
            </p:nvGrpSpPr>
            <p:grpSpPr>
              <a:xfrm>
                <a:off x="7749513" y="2036170"/>
                <a:ext cx="1883876" cy="356380"/>
                <a:chOff x="2761747" y="714149"/>
                <a:chExt cx="1096391" cy="218321"/>
              </a:xfrm>
            </p:grpSpPr>
            <p:grpSp>
              <p:nvGrpSpPr>
                <p:cNvPr id="428" name="Group 427">
                  <a:extLst>
                    <a:ext uri="{FF2B5EF4-FFF2-40B4-BE49-F238E27FC236}">
                      <a16:creationId xmlns:a16="http://schemas.microsoft.com/office/drawing/2014/main" id="{ADF2778C-4349-1649-908E-D1673183F9A4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48" name="Oval 447">
                    <a:extLst>
                      <a:ext uri="{FF2B5EF4-FFF2-40B4-BE49-F238E27FC236}">
                        <a16:creationId xmlns:a16="http://schemas.microsoft.com/office/drawing/2014/main" id="{82BB88EC-DC19-A340-AE97-689818E7377C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49" name="Straight Connector 448">
                    <a:extLst>
                      <a:ext uri="{FF2B5EF4-FFF2-40B4-BE49-F238E27FC236}">
                        <a16:creationId xmlns:a16="http://schemas.microsoft.com/office/drawing/2014/main" id="{23FBF58E-416A-964A-9DD5-AA6B925E0391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0" name="Straight Connector 449">
                    <a:extLst>
                      <a:ext uri="{FF2B5EF4-FFF2-40B4-BE49-F238E27FC236}">
                        <a16:creationId xmlns:a16="http://schemas.microsoft.com/office/drawing/2014/main" id="{236D6849-60A4-5F49-A4BD-111989C1A6E3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1" name="Straight Connector 450">
                    <a:extLst>
                      <a:ext uri="{FF2B5EF4-FFF2-40B4-BE49-F238E27FC236}">
                        <a16:creationId xmlns:a16="http://schemas.microsoft.com/office/drawing/2014/main" id="{DB249B89-3C29-5C49-A5CF-F3AFFB48FA20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52" name="Straight Connector 451">
                    <a:extLst>
                      <a:ext uri="{FF2B5EF4-FFF2-40B4-BE49-F238E27FC236}">
                        <a16:creationId xmlns:a16="http://schemas.microsoft.com/office/drawing/2014/main" id="{96FF692E-5441-C84C-9E6B-4620B52F93EC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29" name="Group 428">
                  <a:extLst>
                    <a:ext uri="{FF2B5EF4-FFF2-40B4-BE49-F238E27FC236}">
                      <a16:creationId xmlns:a16="http://schemas.microsoft.com/office/drawing/2014/main" id="{384E2885-CA18-0942-BA6E-DE980EB15335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44" name="Oval 443">
                    <a:extLst>
                      <a:ext uri="{FF2B5EF4-FFF2-40B4-BE49-F238E27FC236}">
                        <a16:creationId xmlns:a16="http://schemas.microsoft.com/office/drawing/2014/main" id="{4D20E852-859F-EC47-B091-EFC2ECA1FAD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45" name="Straight Connector 444">
                    <a:extLst>
                      <a:ext uri="{FF2B5EF4-FFF2-40B4-BE49-F238E27FC236}">
                        <a16:creationId xmlns:a16="http://schemas.microsoft.com/office/drawing/2014/main" id="{3445A904-C06A-EE4A-8FCD-73FA8DE106AA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6" name="Straight Connector 445">
                    <a:extLst>
                      <a:ext uri="{FF2B5EF4-FFF2-40B4-BE49-F238E27FC236}">
                        <a16:creationId xmlns:a16="http://schemas.microsoft.com/office/drawing/2014/main" id="{D0164753-BAC3-5241-B928-D9C1FF55FD8C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7" name="Straight Connector 446">
                    <a:extLst>
                      <a:ext uri="{FF2B5EF4-FFF2-40B4-BE49-F238E27FC236}">
                        <a16:creationId xmlns:a16="http://schemas.microsoft.com/office/drawing/2014/main" id="{3C8118DC-20CE-D14D-9EF3-67C428E52E6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30" name="Group 429">
                  <a:extLst>
                    <a:ext uri="{FF2B5EF4-FFF2-40B4-BE49-F238E27FC236}">
                      <a16:creationId xmlns:a16="http://schemas.microsoft.com/office/drawing/2014/main" id="{BF659803-5C2B-D14D-BF96-B72B99D6FD03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41" name="Oval 440">
                    <a:extLst>
                      <a:ext uri="{FF2B5EF4-FFF2-40B4-BE49-F238E27FC236}">
                        <a16:creationId xmlns:a16="http://schemas.microsoft.com/office/drawing/2014/main" id="{074E39CC-B7FB-D34E-B13D-708ACF50295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42" name="Straight Connector 441">
                    <a:extLst>
                      <a:ext uri="{FF2B5EF4-FFF2-40B4-BE49-F238E27FC236}">
                        <a16:creationId xmlns:a16="http://schemas.microsoft.com/office/drawing/2014/main" id="{5143B9A0-10B5-A649-B84B-472BE78C0845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3" name="Straight Connector 442">
                    <a:extLst>
                      <a:ext uri="{FF2B5EF4-FFF2-40B4-BE49-F238E27FC236}">
                        <a16:creationId xmlns:a16="http://schemas.microsoft.com/office/drawing/2014/main" id="{4976B505-BB3E-2648-B8EB-126079970EAE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31" name="Group 430">
                  <a:extLst>
                    <a:ext uri="{FF2B5EF4-FFF2-40B4-BE49-F238E27FC236}">
                      <a16:creationId xmlns:a16="http://schemas.microsoft.com/office/drawing/2014/main" id="{A1D80A07-73C7-8141-990F-7ADA4A6D777F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38" name="Oval 437">
                    <a:extLst>
                      <a:ext uri="{FF2B5EF4-FFF2-40B4-BE49-F238E27FC236}">
                        <a16:creationId xmlns:a16="http://schemas.microsoft.com/office/drawing/2014/main" id="{8EC799A1-87AF-3441-B04C-AA589E46E345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39" name="Straight Connector 438">
                    <a:extLst>
                      <a:ext uri="{FF2B5EF4-FFF2-40B4-BE49-F238E27FC236}">
                        <a16:creationId xmlns:a16="http://schemas.microsoft.com/office/drawing/2014/main" id="{716A57B8-AC2B-1F4F-8CA8-D8751822D0FD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0" name="Straight Connector 439">
                    <a:extLst>
                      <a:ext uri="{FF2B5EF4-FFF2-40B4-BE49-F238E27FC236}">
                        <a16:creationId xmlns:a16="http://schemas.microsoft.com/office/drawing/2014/main" id="{3542795B-9E8F-0845-9D15-3A31388867C1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32" name="Group 431">
                  <a:extLst>
                    <a:ext uri="{FF2B5EF4-FFF2-40B4-BE49-F238E27FC236}">
                      <a16:creationId xmlns:a16="http://schemas.microsoft.com/office/drawing/2014/main" id="{865C5466-5C94-9348-A40F-19E9D9B3B761}"/>
                    </a:ext>
                  </a:extLst>
                </p:cNvPr>
                <p:cNvGrpSpPr/>
                <p:nvPr/>
              </p:nvGrpSpPr>
              <p:grpSpPr>
                <a:xfrm>
                  <a:off x="35396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36" name="Oval 435">
                    <a:extLst>
                      <a:ext uri="{FF2B5EF4-FFF2-40B4-BE49-F238E27FC236}">
                        <a16:creationId xmlns:a16="http://schemas.microsoft.com/office/drawing/2014/main" id="{2CDDB3FE-0B81-F04E-8151-781AF2A325F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37" name="Straight Connector 436">
                    <a:extLst>
                      <a:ext uri="{FF2B5EF4-FFF2-40B4-BE49-F238E27FC236}">
                        <a16:creationId xmlns:a16="http://schemas.microsoft.com/office/drawing/2014/main" id="{B355DD03-0953-4E48-B2FF-CEC71334E6D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33" name="Group 432">
                  <a:extLst>
                    <a:ext uri="{FF2B5EF4-FFF2-40B4-BE49-F238E27FC236}">
                      <a16:creationId xmlns:a16="http://schemas.microsoft.com/office/drawing/2014/main" id="{E7068C65-3E72-C148-A334-DD4DC2426C2C}"/>
                    </a:ext>
                  </a:extLst>
                </p:cNvPr>
                <p:cNvGrpSpPr/>
                <p:nvPr/>
              </p:nvGrpSpPr>
              <p:grpSpPr>
                <a:xfrm>
                  <a:off x="3730122" y="714149"/>
                  <a:ext cx="128016" cy="190773"/>
                  <a:chOff x="2761747" y="742724"/>
                  <a:chExt cx="128016" cy="190773"/>
                </a:xfrm>
              </p:grpSpPr>
              <p:sp>
                <p:nvSpPr>
                  <p:cNvPr id="434" name="Oval 433">
                    <a:extLst>
                      <a:ext uri="{FF2B5EF4-FFF2-40B4-BE49-F238E27FC236}">
                        <a16:creationId xmlns:a16="http://schemas.microsoft.com/office/drawing/2014/main" id="{B7C3DBF8-7F49-A041-B06E-BFDAF34572C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35" name="Straight Connector 434">
                    <a:extLst>
                      <a:ext uri="{FF2B5EF4-FFF2-40B4-BE49-F238E27FC236}">
                        <a16:creationId xmlns:a16="http://schemas.microsoft.com/office/drawing/2014/main" id="{C23C837C-39DC-9248-B5CE-CEECA195C718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343" name="Group 342">
                <a:extLst>
                  <a:ext uri="{FF2B5EF4-FFF2-40B4-BE49-F238E27FC236}">
                    <a16:creationId xmlns:a16="http://schemas.microsoft.com/office/drawing/2014/main" id="{3135AD72-8B77-E041-B7D4-63C87F0505F2}"/>
                  </a:ext>
                </a:extLst>
              </p:cNvPr>
              <p:cNvGrpSpPr/>
              <p:nvPr/>
            </p:nvGrpSpPr>
            <p:grpSpPr>
              <a:xfrm>
                <a:off x="7749513" y="2352319"/>
                <a:ext cx="1883876" cy="356380"/>
                <a:chOff x="2761747" y="714149"/>
                <a:chExt cx="1096391" cy="218321"/>
              </a:xfrm>
            </p:grpSpPr>
            <p:grpSp>
              <p:nvGrpSpPr>
                <p:cNvPr id="403" name="Group 402">
                  <a:extLst>
                    <a:ext uri="{FF2B5EF4-FFF2-40B4-BE49-F238E27FC236}">
                      <a16:creationId xmlns:a16="http://schemas.microsoft.com/office/drawing/2014/main" id="{3D41D5DD-29DC-B241-837C-8BD9D468D106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24" name="Oval 423">
                    <a:extLst>
                      <a:ext uri="{FF2B5EF4-FFF2-40B4-BE49-F238E27FC236}">
                        <a16:creationId xmlns:a16="http://schemas.microsoft.com/office/drawing/2014/main" id="{805E0FDF-3CA3-F042-948B-9F9A7D33E22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25" name="Straight Connector 424">
                    <a:extLst>
                      <a:ext uri="{FF2B5EF4-FFF2-40B4-BE49-F238E27FC236}">
                        <a16:creationId xmlns:a16="http://schemas.microsoft.com/office/drawing/2014/main" id="{B76E9F81-4D78-1F4D-B5AF-7994147A1BA3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6" name="Straight Connector 425">
                    <a:extLst>
                      <a:ext uri="{FF2B5EF4-FFF2-40B4-BE49-F238E27FC236}">
                        <a16:creationId xmlns:a16="http://schemas.microsoft.com/office/drawing/2014/main" id="{878147F6-7A2D-014C-980F-B9275BBA55F9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7" name="Straight Connector 426">
                    <a:extLst>
                      <a:ext uri="{FF2B5EF4-FFF2-40B4-BE49-F238E27FC236}">
                        <a16:creationId xmlns:a16="http://schemas.microsoft.com/office/drawing/2014/main" id="{FCB29E3D-9BA0-D74D-AC44-18E974954598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4" name="Group 403">
                  <a:extLst>
                    <a:ext uri="{FF2B5EF4-FFF2-40B4-BE49-F238E27FC236}">
                      <a16:creationId xmlns:a16="http://schemas.microsoft.com/office/drawing/2014/main" id="{27175102-FF98-3B4C-86E8-A96F0602135B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422" name="Oval 421">
                    <a:extLst>
                      <a:ext uri="{FF2B5EF4-FFF2-40B4-BE49-F238E27FC236}">
                        <a16:creationId xmlns:a16="http://schemas.microsoft.com/office/drawing/2014/main" id="{DA2B2A42-9FC1-7C49-8497-98EF957D1CC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23" name="Straight Connector 422">
                    <a:extLst>
                      <a:ext uri="{FF2B5EF4-FFF2-40B4-BE49-F238E27FC236}">
                        <a16:creationId xmlns:a16="http://schemas.microsoft.com/office/drawing/2014/main" id="{C37EED77-4885-5449-AC8D-4033F231E536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5" name="Group 404">
                  <a:extLst>
                    <a:ext uri="{FF2B5EF4-FFF2-40B4-BE49-F238E27FC236}">
                      <a16:creationId xmlns:a16="http://schemas.microsoft.com/office/drawing/2014/main" id="{9AAFFBE9-8DDA-F847-BB44-CFB8C68DB763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19" name="Oval 418">
                    <a:extLst>
                      <a:ext uri="{FF2B5EF4-FFF2-40B4-BE49-F238E27FC236}">
                        <a16:creationId xmlns:a16="http://schemas.microsoft.com/office/drawing/2014/main" id="{B1E9AD4B-52CB-4F44-B74F-955C5D22408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20" name="Straight Connector 419">
                    <a:extLst>
                      <a:ext uri="{FF2B5EF4-FFF2-40B4-BE49-F238E27FC236}">
                        <a16:creationId xmlns:a16="http://schemas.microsoft.com/office/drawing/2014/main" id="{B1B97E79-736F-CB42-95F1-483A2CCD7CEA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21" name="Straight Connector 420">
                    <a:extLst>
                      <a:ext uri="{FF2B5EF4-FFF2-40B4-BE49-F238E27FC236}">
                        <a16:creationId xmlns:a16="http://schemas.microsoft.com/office/drawing/2014/main" id="{004B8264-4267-7A4C-9195-D415D0CBEBE7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6" name="Group 405">
                  <a:extLst>
                    <a:ext uri="{FF2B5EF4-FFF2-40B4-BE49-F238E27FC236}">
                      <a16:creationId xmlns:a16="http://schemas.microsoft.com/office/drawing/2014/main" id="{5E3DB024-308C-374F-8486-65365739984D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16" name="Oval 415">
                    <a:extLst>
                      <a:ext uri="{FF2B5EF4-FFF2-40B4-BE49-F238E27FC236}">
                        <a16:creationId xmlns:a16="http://schemas.microsoft.com/office/drawing/2014/main" id="{CB75CB4C-93C5-9640-BDE4-193A9785B60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17" name="Straight Connector 416">
                    <a:extLst>
                      <a:ext uri="{FF2B5EF4-FFF2-40B4-BE49-F238E27FC236}">
                        <a16:creationId xmlns:a16="http://schemas.microsoft.com/office/drawing/2014/main" id="{46A660B8-A941-C847-A24C-7D9F1ACDFCF1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8" name="Straight Connector 417">
                    <a:extLst>
                      <a:ext uri="{FF2B5EF4-FFF2-40B4-BE49-F238E27FC236}">
                        <a16:creationId xmlns:a16="http://schemas.microsoft.com/office/drawing/2014/main" id="{CBB9DEA7-C7CC-1E44-A1E4-349170652D53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7" name="Group 406">
                  <a:extLst>
                    <a:ext uri="{FF2B5EF4-FFF2-40B4-BE49-F238E27FC236}">
                      <a16:creationId xmlns:a16="http://schemas.microsoft.com/office/drawing/2014/main" id="{EE5C78C4-CE54-7945-B440-3CA1BC3F7A2C}"/>
                    </a:ext>
                  </a:extLst>
                </p:cNvPr>
                <p:cNvGrpSpPr/>
                <p:nvPr/>
              </p:nvGrpSpPr>
              <p:grpSpPr>
                <a:xfrm>
                  <a:off x="353962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411" name="Oval 410">
                    <a:extLst>
                      <a:ext uri="{FF2B5EF4-FFF2-40B4-BE49-F238E27FC236}">
                        <a16:creationId xmlns:a16="http://schemas.microsoft.com/office/drawing/2014/main" id="{8FB1200D-961F-3441-BEA8-590E41267BF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12" name="Straight Connector 411">
                    <a:extLst>
                      <a:ext uri="{FF2B5EF4-FFF2-40B4-BE49-F238E27FC236}">
                        <a16:creationId xmlns:a16="http://schemas.microsoft.com/office/drawing/2014/main" id="{ED2FF2BC-7E66-1942-B1AC-381B517EDF31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3" name="Straight Connector 412">
                    <a:extLst>
                      <a:ext uri="{FF2B5EF4-FFF2-40B4-BE49-F238E27FC236}">
                        <a16:creationId xmlns:a16="http://schemas.microsoft.com/office/drawing/2014/main" id="{2D9CE081-346A-D844-9A31-0826897355D4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4" name="Straight Connector 413">
                    <a:extLst>
                      <a:ext uri="{FF2B5EF4-FFF2-40B4-BE49-F238E27FC236}">
                        <a16:creationId xmlns:a16="http://schemas.microsoft.com/office/drawing/2014/main" id="{8817B8D1-C91A-A541-B906-525674264620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15" name="Straight Connector 414">
                    <a:extLst>
                      <a:ext uri="{FF2B5EF4-FFF2-40B4-BE49-F238E27FC236}">
                        <a16:creationId xmlns:a16="http://schemas.microsoft.com/office/drawing/2014/main" id="{2756261F-D7B5-2842-BFD0-D6FA0C1EE92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08" name="Group 407">
                  <a:extLst>
                    <a:ext uri="{FF2B5EF4-FFF2-40B4-BE49-F238E27FC236}">
                      <a16:creationId xmlns:a16="http://schemas.microsoft.com/office/drawing/2014/main" id="{A6EB1769-EEAA-4C44-B598-B3D50EAD2911}"/>
                    </a:ext>
                  </a:extLst>
                </p:cNvPr>
                <p:cNvGrpSpPr/>
                <p:nvPr/>
              </p:nvGrpSpPr>
              <p:grpSpPr>
                <a:xfrm>
                  <a:off x="3730122" y="714149"/>
                  <a:ext cx="128016" cy="190773"/>
                  <a:chOff x="2761747" y="742724"/>
                  <a:chExt cx="128016" cy="190773"/>
                </a:xfrm>
              </p:grpSpPr>
              <p:sp>
                <p:nvSpPr>
                  <p:cNvPr id="409" name="Oval 408">
                    <a:extLst>
                      <a:ext uri="{FF2B5EF4-FFF2-40B4-BE49-F238E27FC236}">
                        <a16:creationId xmlns:a16="http://schemas.microsoft.com/office/drawing/2014/main" id="{49AF300C-3A5D-3142-8DFA-F1E0C7CD48F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10" name="Straight Connector 409">
                    <a:extLst>
                      <a:ext uri="{FF2B5EF4-FFF2-40B4-BE49-F238E27FC236}">
                        <a16:creationId xmlns:a16="http://schemas.microsoft.com/office/drawing/2014/main" id="{EF0A2252-2DBF-3C4E-AC95-F95076F6A880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344" name="Group 343">
                <a:extLst>
                  <a:ext uri="{FF2B5EF4-FFF2-40B4-BE49-F238E27FC236}">
                    <a16:creationId xmlns:a16="http://schemas.microsoft.com/office/drawing/2014/main" id="{4DC42ED5-F25E-6A42-AA18-71194428722F}"/>
                  </a:ext>
                </a:extLst>
              </p:cNvPr>
              <p:cNvGrpSpPr/>
              <p:nvPr/>
            </p:nvGrpSpPr>
            <p:grpSpPr>
              <a:xfrm>
                <a:off x="7749513" y="2668468"/>
                <a:ext cx="1883876" cy="356380"/>
                <a:chOff x="2761747" y="714149"/>
                <a:chExt cx="1096391" cy="218321"/>
              </a:xfrm>
            </p:grpSpPr>
            <p:grpSp>
              <p:nvGrpSpPr>
                <p:cNvPr id="383" name="Group 382">
                  <a:extLst>
                    <a:ext uri="{FF2B5EF4-FFF2-40B4-BE49-F238E27FC236}">
                      <a16:creationId xmlns:a16="http://schemas.microsoft.com/office/drawing/2014/main" id="{209CBD28-2967-B243-942B-BE42A4FD18EF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128016" cy="190773"/>
                  <a:chOff x="2761747" y="742724"/>
                  <a:chExt cx="128016" cy="190773"/>
                </a:xfrm>
              </p:grpSpPr>
              <p:sp>
                <p:nvSpPr>
                  <p:cNvPr id="401" name="Oval 400">
                    <a:extLst>
                      <a:ext uri="{FF2B5EF4-FFF2-40B4-BE49-F238E27FC236}">
                        <a16:creationId xmlns:a16="http://schemas.microsoft.com/office/drawing/2014/main" id="{4DEAC79A-2E6C-3948-9C98-6A295E2586A1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402" name="Straight Connector 401">
                    <a:extLst>
                      <a:ext uri="{FF2B5EF4-FFF2-40B4-BE49-F238E27FC236}">
                        <a16:creationId xmlns:a16="http://schemas.microsoft.com/office/drawing/2014/main" id="{07D0EDAF-39C1-9648-B6F2-8BD1D560CA19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84" name="Group 383">
                  <a:extLst>
                    <a:ext uri="{FF2B5EF4-FFF2-40B4-BE49-F238E27FC236}">
                      <a16:creationId xmlns:a16="http://schemas.microsoft.com/office/drawing/2014/main" id="{6B32A9B2-87D5-4F4F-BDEF-D56FF5E08E61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397" name="Oval 396">
                    <a:extLst>
                      <a:ext uri="{FF2B5EF4-FFF2-40B4-BE49-F238E27FC236}">
                        <a16:creationId xmlns:a16="http://schemas.microsoft.com/office/drawing/2014/main" id="{205768B0-8F1C-7B42-8A32-8C324919C91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98" name="Straight Connector 397">
                    <a:extLst>
                      <a:ext uri="{FF2B5EF4-FFF2-40B4-BE49-F238E27FC236}">
                        <a16:creationId xmlns:a16="http://schemas.microsoft.com/office/drawing/2014/main" id="{AD5067DB-62B4-574A-91BB-0EAB516E6EB9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9" name="Straight Connector 398">
                    <a:extLst>
                      <a:ext uri="{FF2B5EF4-FFF2-40B4-BE49-F238E27FC236}">
                        <a16:creationId xmlns:a16="http://schemas.microsoft.com/office/drawing/2014/main" id="{884EC644-4D0F-3B4D-B75B-F9B696A9FCCE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00" name="Straight Connector 399">
                    <a:extLst>
                      <a:ext uri="{FF2B5EF4-FFF2-40B4-BE49-F238E27FC236}">
                        <a16:creationId xmlns:a16="http://schemas.microsoft.com/office/drawing/2014/main" id="{9838E73B-FDCB-8C4B-AEB3-534B69B2A0A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85" name="Group 384">
                  <a:extLst>
                    <a:ext uri="{FF2B5EF4-FFF2-40B4-BE49-F238E27FC236}">
                      <a16:creationId xmlns:a16="http://schemas.microsoft.com/office/drawing/2014/main" id="{4D44FBAF-2DCF-3B4E-B7A6-26A238B2F4CB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394" name="Oval 393">
                    <a:extLst>
                      <a:ext uri="{FF2B5EF4-FFF2-40B4-BE49-F238E27FC236}">
                        <a16:creationId xmlns:a16="http://schemas.microsoft.com/office/drawing/2014/main" id="{3973DFE6-A62F-7C41-B5F3-C6758A42F11B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95" name="Straight Connector 394">
                    <a:extLst>
                      <a:ext uri="{FF2B5EF4-FFF2-40B4-BE49-F238E27FC236}">
                        <a16:creationId xmlns:a16="http://schemas.microsoft.com/office/drawing/2014/main" id="{9758823C-691E-6543-A977-50B8B6A8CC0E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6" name="Straight Connector 395">
                    <a:extLst>
                      <a:ext uri="{FF2B5EF4-FFF2-40B4-BE49-F238E27FC236}">
                        <a16:creationId xmlns:a16="http://schemas.microsoft.com/office/drawing/2014/main" id="{5498E6F7-A63B-A74F-87C5-74B16EAA3DDE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86" name="Group 385">
                  <a:extLst>
                    <a:ext uri="{FF2B5EF4-FFF2-40B4-BE49-F238E27FC236}">
                      <a16:creationId xmlns:a16="http://schemas.microsoft.com/office/drawing/2014/main" id="{96B84792-636E-2640-B14C-6632115169BB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391" name="Oval 390">
                    <a:extLst>
                      <a:ext uri="{FF2B5EF4-FFF2-40B4-BE49-F238E27FC236}">
                        <a16:creationId xmlns:a16="http://schemas.microsoft.com/office/drawing/2014/main" id="{383BA8C9-958D-974A-A13C-D24C245D2A7E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92" name="Straight Connector 391">
                    <a:extLst>
                      <a:ext uri="{FF2B5EF4-FFF2-40B4-BE49-F238E27FC236}">
                        <a16:creationId xmlns:a16="http://schemas.microsoft.com/office/drawing/2014/main" id="{259E3BA3-32D6-FD47-BB39-C1C84BCDFC9A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93" name="Straight Connector 392">
                    <a:extLst>
                      <a:ext uri="{FF2B5EF4-FFF2-40B4-BE49-F238E27FC236}">
                        <a16:creationId xmlns:a16="http://schemas.microsoft.com/office/drawing/2014/main" id="{629DDBBF-16AF-6B46-87E9-4DDBC5876558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87" name="Group 386">
                  <a:extLst>
                    <a:ext uri="{FF2B5EF4-FFF2-40B4-BE49-F238E27FC236}">
                      <a16:creationId xmlns:a16="http://schemas.microsoft.com/office/drawing/2014/main" id="{9537465F-B40E-3348-901B-28C418E92F3E}"/>
                    </a:ext>
                  </a:extLst>
                </p:cNvPr>
                <p:cNvGrpSpPr/>
                <p:nvPr/>
              </p:nvGrpSpPr>
              <p:grpSpPr>
                <a:xfrm>
                  <a:off x="3539622" y="714149"/>
                  <a:ext cx="193865" cy="126765"/>
                  <a:chOff x="2761747" y="742724"/>
                  <a:chExt cx="193865" cy="126765"/>
                </a:xfrm>
              </p:grpSpPr>
              <p:sp>
                <p:nvSpPr>
                  <p:cNvPr id="389" name="Oval 388">
                    <a:extLst>
                      <a:ext uri="{FF2B5EF4-FFF2-40B4-BE49-F238E27FC236}">
                        <a16:creationId xmlns:a16="http://schemas.microsoft.com/office/drawing/2014/main" id="{7C2FF59E-D330-5B48-96AE-7CFC19EEEAE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90" name="Straight Connector 389">
                    <a:extLst>
                      <a:ext uri="{FF2B5EF4-FFF2-40B4-BE49-F238E27FC236}">
                        <a16:creationId xmlns:a16="http://schemas.microsoft.com/office/drawing/2014/main" id="{EB5B16A8-A752-1C46-A461-543C201B9359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88" name="Oval 387">
                  <a:extLst>
                    <a:ext uri="{FF2B5EF4-FFF2-40B4-BE49-F238E27FC236}">
                      <a16:creationId xmlns:a16="http://schemas.microsoft.com/office/drawing/2014/main" id="{A18D70D8-8419-464F-9F39-BD14A60B5C5D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730122" y="714149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</p:grpSp>
          <p:grpSp>
            <p:nvGrpSpPr>
              <p:cNvPr id="345" name="Group 344">
                <a:extLst>
                  <a:ext uri="{FF2B5EF4-FFF2-40B4-BE49-F238E27FC236}">
                    <a16:creationId xmlns:a16="http://schemas.microsoft.com/office/drawing/2014/main" id="{E0EC2048-B159-C441-9900-237984C2F2A0}"/>
                  </a:ext>
                </a:extLst>
              </p:cNvPr>
              <p:cNvGrpSpPr/>
              <p:nvPr/>
            </p:nvGrpSpPr>
            <p:grpSpPr>
              <a:xfrm>
                <a:off x="7749513" y="2984617"/>
                <a:ext cx="1883876" cy="356380"/>
                <a:chOff x="2761747" y="714149"/>
                <a:chExt cx="1096391" cy="218321"/>
              </a:xfrm>
            </p:grpSpPr>
            <p:grpSp>
              <p:nvGrpSpPr>
                <p:cNvPr id="361" name="Group 360">
                  <a:extLst>
                    <a:ext uri="{FF2B5EF4-FFF2-40B4-BE49-F238E27FC236}">
                      <a16:creationId xmlns:a16="http://schemas.microsoft.com/office/drawing/2014/main" id="{0803D075-DE67-1A4F-8E48-C42EFE67442C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381" name="Oval 380">
                    <a:extLst>
                      <a:ext uri="{FF2B5EF4-FFF2-40B4-BE49-F238E27FC236}">
                        <a16:creationId xmlns:a16="http://schemas.microsoft.com/office/drawing/2014/main" id="{342CBE58-584E-C140-84C3-71EA8AF69F9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82" name="Straight Connector 381">
                    <a:extLst>
                      <a:ext uri="{FF2B5EF4-FFF2-40B4-BE49-F238E27FC236}">
                        <a16:creationId xmlns:a16="http://schemas.microsoft.com/office/drawing/2014/main" id="{A5D11F66-0DED-8748-ADDA-C384E6A81DC4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2" name="Group 361">
                  <a:extLst>
                    <a:ext uri="{FF2B5EF4-FFF2-40B4-BE49-F238E27FC236}">
                      <a16:creationId xmlns:a16="http://schemas.microsoft.com/office/drawing/2014/main" id="{0B111294-B40A-9841-B960-45B5A2A1E8AC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378" name="Oval 377">
                    <a:extLst>
                      <a:ext uri="{FF2B5EF4-FFF2-40B4-BE49-F238E27FC236}">
                        <a16:creationId xmlns:a16="http://schemas.microsoft.com/office/drawing/2014/main" id="{7836BBA2-6F63-AF40-9C29-8212FFEBF75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79" name="Straight Connector 378">
                    <a:extLst>
                      <a:ext uri="{FF2B5EF4-FFF2-40B4-BE49-F238E27FC236}">
                        <a16:creationId xmlns:a16="http://schemas.microsoft.com/office/drawing/2014/main" id="{5E086EA9-AF49-4D42-B0A5-98A35C422DE8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80" name="Straight Connector 379">
                    <a:extLst>
                      <a:ext uri="{FF2B5EF4-FFF2-40B4-BE49-F238E27FC236}">
                        <a16:creationId xmlns:a16="http://schemas.microsoft.com/office/drawing/2014/main" id="{059F7B5D-C8AB-8C40-A72E-97D6C73CB31A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3" name="Group 362">
                  <a:extLst>
                    <a:ext uri="{FF2B5EF4-FFF2-40B4-BE49-F238E27FC236}">
                      <a16:creationId xmlns:a16="http://schemas.microsoft.com/office/drawing/2014/main" id="{75077E39-7E7E-0D4C-B4C3-5F2CB289D286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376" name="Oval 375">
                    <a:extLst>
                      <a:ext uri="{FF2B5EF4-FFF2-40B4-BE49-F238E27FC236}">
                        <a16:creationId xmlns:a16="http://schemas.microsoft.com/office/drawing/2014/main" id="{C7CE19DB-8B9D-B848-A435-214E1A5C63A2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77" name="Straight Connector 376">
                    <a:extLst>
                      <a:ext uri="{FF2B5EF4-FFF2-40B4-BE49-F238E27FC236}">
                        <a16:creationId xmlns:a16="http://schemas.microsoft.com/office/drawing/2014/main" id="{D88CAA2C-BA12-3640-A249-EBFCD2B301DF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4" name="Group 363">
                  <a:extLst>
                    <a:ext uri="{FF2B5EF4-FFF2-40B4-BE49-F238E27FC236}">
                      <a16:creationId xmlns:a16="http://schemas.microsoft.com/office/drawing/2014/main" id="{3B1B5609-413C-5B4A-99CF-496C8C418B3D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218963" cy="218321"/>
                  <a:chOff x="2761747" y="742724"/>
                  <a:chExt cx="218963" cy="218321"/>
                </a:xfrm>
              </p:grpSpPr>
              <p:sp>
                <p:nvSpPr>
                  <p:cNvPr id="371" name="Oval 370">
                    <a:extLst>
                      <a:ext uri="{FF2B5EF4-FFF2-40B4-BE49-F238E27FC236}">
                        <a16:creationId xmlns:a16="http://schemas.microsoft.com/office/drawing/2014/main" id="{12B0D8DC-750F-E04F-94C0-EAA79D27FC1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72" name="Straight Connector 371">
                    <a:extLst>
                      <a:ext uri="{FF2B5EF4-FFF2-40B4-BE49-F238E27FC236}">
                        <a16:creationId xmlns:a16="http://schemas.microsoft.com/office/drawing/2014/main" id="{7AB557C8-E1EC-BA4D-BF37-1EDA30BDDCF6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3" name="Straight Connector 372">
                    <a:extLst>
                      <a:ext uri="{FF2B5EF4-FFF2-40B4-BE49-F238E27FC236}">
                        <a16:creationId xmlns:a16="http://schemas.microsoft.com/office/drawing/2014/main" id="{D4A5BA25-677F-DF42-A745-DD49D5AAED31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4" name="Straight Connector 373">
                    <a:extLst>
                      <a:ext uri="{FF2B5EF4-FFF2-40B4-BE49-F238E27FC236}">
                        <a16:creationId xmlns:a16="http://schemas.microsoft.com/office/drawing/2014/main" id="{28FC0166-C5ED-9641-89E8-61C38FDFF80D}"/>
                      </a:ext>
                    </a:extLst>
                  </p:cNvPr>
                  <p:cNvCxnSpPr/>
                  <p:nvPr/>
                </p:nvCxnSpPr>
                <p:spPr>
                  <a:xfrm>
                    <a:off x="2871015" y="850925"/>
                    <a:ext cx="109695" cy="110120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5" name="Straight Connector 374">
                    <a:extLst>
                      <a:ext uri="{FF2B5EF4-FFF2-40B4-BE49-F238E27FC236}">
                        <a16:creationId xmlns:a16="http://schemas.microsoft.com/office/drawing/2014/main" id="{15C464F8-C861-9C42-8637-51FE92E1FC5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65" name="Group 364">
                  <a:extLst>
                    <a:ext uri="{FF2B5EF4-FFF2-40B4-BE49-F238E27FC236}">
                      <a16:creationId xmlns:a16="http://schemas.microsoft.com/office/drawing/2014/main" id="{AE80027E-361E-8F4E-B3E2-ED8651DFAD33}"/>
                    </a:ext>
                  </a:extLst>
                </p:cNvPr>
                <p:cNvGrpSpPr/>
                <p:nvPr/>
              </p:nvGrpSpPr>
              <p:grpSpPr>
                <a:xfrm>
                  <a:off x="3539622" y="714149"/>
                  <a:ext cx="212613" cy="215414"/>
                  <a:chOff x="2761747" y="742724"/>
                  <a:chExt cx="212613" cy="215414"/>
                </a:xfrm>
              </p:grpSpPr>
              <p:sp>
                <p:nvSpPr>
                  <p:cNvPr id="367" name="Oval 366">
                    <a:extLst>
                      <a:ext uri="{FF2B5EF4-FFF2-40B4-BE49-F238E27FC236}">
                        <a16:creationId xmlns:a16="http://schemas.microsoft.com/office/drawing/2014/main" id="{25DC30B4-3F37-2D41-9727-90454299FE3D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68" name="Straight Connector 367">
                    <a:extLst>
                      <a:ext uri="{FF2B5EF4-FFF2-40B4-BE49-F238E27FC236}">
                        <a16:creationId xmlns:a16="http://schemas.microsoft.com/office/drawing/2014/main" id="{4811DF63-3D86-2547-9BD0-6D368E063864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solidFill>
                    <a:schemeClr val="tx1">
                      <a:alpha val="90000"/>
                    </a:schemeClr>
                  </a:solidFill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69" name="Straight Connector 368">
                    <a:extLst>
                      <a:ext uri="{FF2B5EF4-FFF2-40B4-BE49-F238E27FC236}">
                        <a16:creationId xmlns:a16="http://schemas.microsoft.com/office/drawing/2014/main" id="{5C433B25-B483-C24A-B36D-7AA924FF71D3}"/>
                      </a:ext>
                    </a:extLst>
                  </p:cNvPr>
                  <p:cNvCxnSpPr/>
                  <p:nvPr/>
                </p:nvCxnSpPr>
                <p:spPr>
                  <a:xfrm>
                    <a:off x="2825755" y="869489"/>
                    <a:ext cx="0" cy="64008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370" name="Straight Connector 369">
                    <a:extLst>
                      <a:ext uri="{FF2B5EF4-FFF2-40B4-BE49-F238E27FC236}">
                        <a16:creationId xmlns:a16="http://schemas.microsoft.com/office/drawing/2014/main" id="{F6909595-6E9B-874C-85E7-64BB6C3ED507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871015" y="853832"/>
                    <a:ext cx="103345" cy="104306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66" name="Oval 365">
                  <a:extLst>
                    <a:ext uri="{FF2B5EF4-FFF2-40B4-BE49-F238E27FC236}">
                      <a16:creationId xmlns:a16="http://schemas.microsoft.com/office/drawing/2014/main" id="{EAC5BC2B-1020-7B4D-88B6-858710789B27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730122" y="714149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</p:grpSp>
          <p:grpSp>
            <p:nvGrpSpPr>
              <p:cNvPr id="346" name="Group 345">
                <a:extLst>
                  <a:ext uri="{FF2B5EF4-FFF2-40B4-BE49-F238E27FC236}">
                    <a16:creationId xmlns:a16="http://schemas.microsoft.com/office/drawing/2014/main" id="{E0AA9D84-7BC0-DD40-ADA0-BEEDE39DED52}"/>
                  </a:ext>
                </a:extLst>
              </p:cNvPr>
              <p:cNvGrpSpPr/>
              <p:nvPr/>
            </p:nvGrpSpPr>
            <p:grpSpPr>
              <a:xfrm>
                <a:off x="7749513" y="3305949"/>
                <a:ext cx="1883876" cy="206927"/>
                <a:chOff x="2761747" y="714149"/>
                <a:chExt cx="1096391" cy="126765"/>
              </a:xfrm>
            </p:grpSpPr>
            <p:grpSp>
              <p:nvGrpSpPr>
                <p:cNvPr id="347" name="Group 346">
                  <a:extLst>
                    <a:ext uri="{FF2B5EF4-FFF2-40B4-BE49-F238E27FC236}">
                      <a16:creationId xmlns:a16="http://schemas.microsoft.com/office/drawing/2014/main" id="{E92FB8AD-E7AB-F643-B824-6A8B8B74260D}"/>
                    </a:ext>
                  </a:extLst>
                </p:cNvPr>
                <p:cNvGrpSpPr/>
                <p:nvPr/>
              </p:nvGrpSpPr>
              <p:grpSpPr>
                <a:xfrm>
                  <a:off x="2761747" y="714149"/>
                  <a:ext cx="193865" cy="126765"/>
                  <a:chOff x="2761747" y="742724"/>
                  <a:chExt cx="193865" cy="126765"/>
                </a:xfrm>
              </p:grpSpPr>
              <p:sp>
                <p:nvSpPr>
                  <p:cNvPr id="359" name="Oval 358">
                    <a:extLst>
                      <a:ext uri="{FF2B5EF4-FFF2-40B4-BE49-F238E27FC236}">
                        <a16:creationId xmlns:a16="http://schemas.microsoft.com/office/drawing/2014/main" id="{407D1176-705E-8E45-AA51-11618AAE2113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60" name="Straight Connector 359">
                    <a:extLst>
                      <a:ext uri="{FF2B5EF4-FFF2-40B4-BE49-F238E27FC236}">
                        <a16:creationId xmlns:a16="http://schemas.microsoft.com/office/drawing/2014/main" id="{16F868C9-D464-2D44-871B-F1F8F5708E82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48" name="Group 347">
                  <a:extLst>
                    <a:ext uri="{FF2B5EF4-FFF2-40B4-BE49-F238E27FC236}">
                      <a16:creationId xmlns:a16="http://schemas.microsoft.com/office/drawing/2014/main" id="{D65B7007-775A-754E-9E4B-B9429BDD5E9C}"/>
                    </a:ext>
                  </a:extLst>
                </p:cNvPr>
                <p:cNvGrpSpPr/>
                <p:nvPr/>
              </p:nvGrpSpPr>
              <p:grpSpPr>
                <a:xfrm>
                  <a:off x="2955422" y="714149"/>
                  <a:ext cx="193865" cy="126765"/>
                  <a:chOff x="2761747" y="742724"/>
                  <a:chExt cx="193865" cy="126765"/>
                </a:xfrm>
              </p:grpSpPr>
              <p:sp>
                <p:nvSpPr>
                  <p:cNvPr id="357" name="Oval 356">
                    <a:extLst>
                      <a:ext uri="{FF2B5EF4-FFF2-40B4-BE49-F238E27FC236}">
                        <a16:creationId xmlns:a16="http://schemas.microsoft.com/office/drawing/2014/main" id="{EEA72C77-93CB-3C42-A6A2-BEEC3094F76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58" name="Straight Connector 357">
                    <a:extLst>
                      <a:ext uri="{FF2B5EF4-FFF2-40B4-BE49-F238E27FC236}">
                        <a16:creationId xmlns:a16="http://schemas.microsoft.com/office/drawing/2014/main" id="{0AC1FA22-62E4-6843-BC2C-BC6D60605B87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49" name="Group 348">
                  <a:extLst>
                    <a:ext uri="{FF2B5EF4-FFF2-40B4-BE49-F238E27FC236}">
                      <a16:creationId xmlns:a16="http://schemas.microsoft.com/office/drawing/2014/main" id="{0B45E252-9BFE-D841-AD69-E1F8362ED3A1}"/>
                    </a:ext>
                  </a:extLst>
                </p:cNvPr>
                <p:cNvGrpSpPr/>
                <p:nvPr/>
              </p:nvGrpSpPr>
              <p:grpSpPr>
                <a:xfrm>
                  <a:off x="3152272" y="714149"/>
                  <a:ext cx="193865" cy="126765"/>
                  <a:chOff x="2761747" y="742724"/>
                  <a:chExt cx="193865" cy="126765"/>
                </a:xfrm>
              </p:grpSpPr>
              <p:sp>
                <p:nvSpPr>
                  <p:cNvPr id="355" name="Oval 354">
                    <a:extLst>
                      <a:ext uri="{FF2B5EF4-FFF2-40B4-BE49-F238E27FC236}">
                        <a16:creationId xmlns:a16="http://schemas.microsoft.com/office/drawing/2014/main" id="{D7A642E4-649E-4F41-9E2F-1872EC9D3B60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56" name="Straight Connector 355">
                    <a:extLst>
                      <a:ext uri="{FF2B5EF4-FFF2-40B4-BE49-F238E27FC236}">
                        <a16:creationId xmlns:a16="http://schemas.microsoft.com/office/drawing/2014/main" id="{ECC24C28-09D5-E74C-91E8-0149279E5479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350" name="Group 349">
                  <a:extLst>
                    <a:ext uri="{FF2B5EF4-FFF2-40B4-BE49-F238E27FC236}">
                      <a16:creationId xmlns:a16="http://schemas.microsoft.com/office/drawing/2014/main" id="{E226A241-D2C7-CF4D-9185-3CE7EBAE62AC}"/>
                    </a:ext>
                  </a:extLst>
                </p:cNvPr>
                <p:cNvGrpSpPr/>
                <p:nvPr/>
              </p:nvGrpSpPr>
              <p:grpSpPr>
                <a:xfrm>
                  <a:off x="3345947" y="714149"/>
                  <a:ext cx="193865" cy="126765"/>
                  <a:chOff x="2761747" y="742724"/>
                  <a:chExt cx="193865" cy="126765"/>
                </a:xfrm>
              </p:grpSpPr>
              <p:sp>
                <p:nvSpPr>
                  <p:cNvPr id="353" name="Oval 352">
                    <a:extLst>
                      <a:ext uri="{FF2B5EF4-FFF2-40B4-BE49-F238E27FC236}">
                        <a16:creationId xmlns:a16="http://schemas.microsoft.com/office/drawing/2014/main" id="{BDFC8C64-CB22-2341-900C-41F6C0407199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2761747" y="742724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cxnSp>
                <p:nvCxnSpPr>
                  <p:cNvPr id="354" name="Straight Connector 353">
                    <a:extLst>
                      <a:ext uri="{FF2B5EF4-FFF2-40B4-BE49-F238E27FC236}">
                        <a16:creationId xmlns:a16="http://schemas.microsoft.com/office/drawing/2014/main" id="{150904E9-5ECA-6F46-94B8-993284804856}"/>
                      </a:ext>
                    </a:extLst>
                  </p:cNvPr>
                  <p:cNvCxnSpPr/>
                  <p:nvPr/>
                </p:nvCxnSpPr>
                <p:spPr>
                  <a:xfrm>
                    <a:off x="2889763" y="806107"/>
                    <a:ext cx="65849" cy="2907"/>
                  </a:xfrm>
                  <a:prstGeom prst="line">
                    <a:avLst/>
                  </a:prstGeom>
                  <a:ln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sp>
              <p:nvSpPr>
                <p:cNvPr id="351" name="Oval 350">
                  <a:extLst>
                    <a:ext uri="{FF2B5EF4-FFF2-40B4-BE49-F238E27FC236}">
                      <a16:creationId xmlns:a16="http://schemas.microsoft.com/office/drawing/2014/main" id="{45F6C3D5-049E-DC45-A92A-AB4A978B2365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539622" y="714149"/>
                  <a:ext cx="128016" cy="126765"/>
                </a:xfrm>
                <a:prstGeom prst="ellipse">
                  <a:avLst/>
                </a:prstGeom>
                <a:solidFill>
                  <a:schemeClr val="tx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  <p:sp>
              <p:nvSpPr>
                <p:cNvPr id="352" name="Oval 351">
                  <a:extLst>
                    <a:ext uri="{FF2B5EF4-FFF2-40B4-BE49-F238E27FC236}">
                      <a16:creationId xmlns:a16="http://schemas.microsoft.com/office/drawing/2014/main" id="{38733A43-621C-3B49-9665-B48CBA7750A9}"/>
                    </a:ext>
                  </a:extLst>
                </p:cNvPr>
                <p:cNvSpPr>
                  <a:spLocks noChangeAspect="1"/>
                </p:cNvSpPr>
                <p:nvPr/>
              </p:nvSpPr>
              <p:spPr>
                <a:xfrm>
                  <a:off x="3730122" y="714149"/>
                  <a:ext cx="128016" cy="126765"/>
                </a:xfrm>
                <a:prstGeom prst="ellipse">
                  <a:avLst/>
                </a:prstGeom>
                <a:solidFill>
                  <a:schemeClr val="bg1">
                    <a:alpha val="90000"/>
                  </a:schemeClr>
                </a:solidFill>
                <a:ln w="6350">
                  <a:solidFill>
                    <a:schemeClr val="tx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>
                  <a:defPPr>
                    <a:defRPr lang="en-US"/>
                  </a:defPPr>
                  <a:lvl1pPr marL="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1pPr>
                  <a:lvl2pPr marL="457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2pPr>
                  <a:lvl3pPr marL="914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3pPr>
                  <a:lvl4pPr marL="1371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4pPr>
                  <a:lvl5pPr marL="18288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5pPr>
                  <a:lvl6pPr marL="22860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6pPr>
                  <a:lvl7pPr marL="27432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7pPr>
                  <a:lvl8pPr marL="32004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8pPr>
                  <a:lvl9pPr marL="3657600" algn="l" defTabSz="914400" rtl="0" eaLnBrk="1" latinLnBrk="0" hangingPunct="1">
                    <a:defRPr sz="1800" kern="1200">
                      <a:solidFill>
                        <a:schemeClr val="lt1"/>
                      </a:solidFill>
                      <a:latin typeface="+mn-lt"/>
                      <a:ea typeface="+mn-ea"/>
                      <a:cs typeface="+mn-cs"/>
                    </a:defRPr>
                  </a:lvl9pPr>
                </a:lstStyle>
                <a:p>
                  <a:pPr algn="ctr"/>
                  <a:endParaRPr lang="en-US"/>
                </a:p>
              </p:txBody>
            </p:sp>
          </p:grpSp>
        </p:grpSp>
        <p:sp>
          <p:nvSpPr>
            <p:cNvPr id="478" name="Oval 477">
              <a:extLst>
                <a:ext uri="{FF2B5EF4-FFF2-40B4-BE49-F238E27FC236}">
                  <a16:creationId xmlns:a16="http://schemas.microsoft.com/office/drawing/2014/main" id="{AB9EE5C2-3B1A-4A41-82DF-F9C1CA9816D7}"/>
                </a:ext>
              </a:extLst>
            </p:cNvPr>
            <p:cNvSpPr>
              <a:spLocks noChangeAspect="1"/>
            </p:cNvSpPr>
            <p:nvPr/>
          </p:nvSpPr>
          <p:spPr>
            <a:xfrm>
              <a:off x="8416575" y="6270822"/>
              <a:ext cx="219964" cy="206927"/>
            </a:xfrm>
            <a:prstGeom prst="ellipse">
              <a:avLst/>
            </a:prstGeom>
            <a:solidFill>
              <a:schemeClr val="accent3">
                <a:alpha val="90000"/>
              </a:schemeClr>
            </a:solidFill>
            <a:ln w="6350">
              <a:solidFill>
                <a:schemeClr val="accent3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en-US"/>
            </a:p>
          </p:txBody>
        </p:sp>
        <p:cxnSp>
          <p:nvCxnSpPr>
            <p:cNvPr id="479" name="Straight Connector 478">
              <a:extLst>
                <a:ext uri="{FF2B5EF4-FFF2-40B4-BE49-F238E27FC236}">
                  <a16:creationId xmlns:a16="http://schemas.microsoft.com/office/drawing/2014/main" id="{6F91AECD-E205-6F49-BBF4-135E2A3CC0CA}"/>
                </a:ext>
              </a:extLst>
            </p:cNvPr>
            <p:cNvCxnSpPr>
              <a:cxnSpLocks/>
              <a:stCxn id="478" idx="0"/>
              <a:endCxn id="352" idx="4"/>
            </p:cNvCxnSpPr>
            <p:nvPr/>
          </p:nvCxnSpPr>
          <p:spPr>
            <a:xfrm flipV="1">
              <a:off x="8526557" y="5957213"/>
              <a:ext cx="876118" cy="3136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2" name="Straight Connector 481">
              <a:extLst>
                <a:ext uri="{FF2B5EF4-FFF2-40B4-BE49-F238E27FC236}">
                  <a16:creationId xmlns:a16="http://schemas.microsoft.com/office/drawing/2014/main" id="{83994E9B-52A0-024E-9E45-4DE692F14368}"/>
                </a:ext>
              </a:extLst>
            </p:cNvPr>
            <p:cNvCxnSpPr>
              <a:cxnSpLocks/>
              <a:stCxn id="359" idx="4"/>
              <a:endCxn id="478" idx="0"/>
            </p:cNvCxnSpPr>
            <p:nvPr/>
          </p:nvCxnSpPr>
          <p:spPr>
            <a:xfrm>
              <a:off x="7738763" y="5957213"/>
              <a:ext cx="787794" cy="3136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4" name="Straight Connector 483">
              <a:extLst>
                <a:ext uri="{FF2B5EF4-FFF2-40B4-BE49-F238E27FC236}">
                  <a16:creationId xmlns:a16="http://schemas.microsoft.com/office/drawing/2014/main" id="{7E72D53C-E4CD-D44B-BEB4-FC5A20E2210F}"/>
                </a:ext>
              </a:extLst>
            </p:cNvPr>
            <p:cNvCxnSpPr>
              <a:cxnSpLocks/>
              <a:stCxn id="357" idx="4"/>
              <a:endCxn id="478" idx="0"/>
            </p:cNvCxnSpPr>
            <p:nvPr/>
          </p:nvCxnSpPr>
          <p:spPr>
            <a:xfrm>
              <a:off x="8071545" y="5957213"/>
              <a:ext cx="455012" cy="3136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1" name="Straight Connector 490">
              <a:extLst>
                <a:ext uri="{FF2B5EF4-FFF2-40B4-BE49-F238E27FC236}">
                  <a16:creationId xmlns:a16="http://schemas.microsoft.com/office/drawing/2014/main" id="{8604E047-E919-4040-8DD4-2085F7F47359}"/>
                </a:ext>
              </a:extLst>
            </p:cNvPr>
            <p:cNvCxnSpPr>
              <a:cxnSpLocks/>
              <a:stCxn id="478" idx="0"/>
            </p:cNvCxnSpPr>
            <p:nvPr/>
          </p:nvCxnSpPr>
          <p:spPr>
            <a:xfrm flipV="1">
              <a:off x="8526557" y="5967110"/>
              <a:ext cx="529754" cy="30371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3" name="Straight Connector 492">
              <a:extLst>
                <a:ext uri="{FF2B5EF4-FFF2-40B4-BE49-F238E27FC236}">
                  <a16:creationId xmlns:a16="http://schemas.microsoft.com/office/drawing/2014/main" id="{CE020046-407D-3A44-8F8B-C357E3D9F5B1}"/>
                </a:ext>
              </a:extLst>
            </p:cNvPr>
            <p:cNvCxnSpPr>
              <a:cxnSpLocks/>
              <a:stCxn id="478" idx="0"/>
              <a:endCxn id="353" idx="4"/>
            </p:cNvCxnSpPr>
            <p:nvPr/>
          </p:nvCxnSpPr>
          <p:spPr>
            <a:xfrm flipV="1">
              <a:off x="8526557" y="5957213"/>
              <a:ext cx="216009" cy="3136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7" name="Straight Connector 496">
              <a:extLst>
                <a:ext uri="{FF2B5EF4-FFF2-40B4-BE49-F238E27FC236}">
                  <a16:creationId xmlns:a16="http://schemas.microsoft.com/office/drawing/2014/main" id="{59EA8D22-D9EE-4F42-90A8-E585706DFEE9}"/>
                </a:ext>
              </a:extLst>
            </p:cNvPr>
            <p:cNvCxnSpPr>
              <a:cxnSpLocks/>
              <a:stCxn id="478" idx="0"/>
              <a:endCxn id="355" idx="4"/>
            </p:cNvCxnSpPr>
            <p:nvPr/>
          </p:nvCxnSpPr>
          <p:spPr>
            <a:xfrm flipH="1" flipV="1">
              <a:off x="8409783" y="5957213"/>
              <a:ext cx="116774" cy="3136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00" name="Rectangle 499">
            <a:extLst>
              <a:ext uri="{FF2B5EF4-FFF2-40B4-BE49-F238E27FC236}">
                <a16:creationId xmlns:a16="http://schemas.microsoft.com/office/drawing/2014/main" id="{DEC1936D-789C-7C40-B656-9689B9DFFC2F}"/>
              </a:ext>
            </a:extLst>
          </p:cNvPr>
          <p:cNvSpPr/>
          <p:nvPr/>
        </p:nvSpPr>
        <p:spPr>
          <a:xfrm>
            <a:off x="285008" y="3299296"/>
            <a:ext cx="1876301" cy="249383"/>
          </a:xfrm>
          <a:prstGeom prst="rect">
            <a:avLst/>
          </a:prstGeom>
          <a:solidFill>
            <a:schemeClr val="accent3"/>
          </a:solidFill>
          <a:ln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1" name="Right Arrow 500">
            <a:extLst>
              <a:ext uri="{FF2B5EF4-FFF2-40B4-BE49-F238E27FC236}">
                <a16:creationId xmlns:a16="http://schemas.microsoft.com/office/drawing/2014/main" id="{F5E4B107-1272-C349-BEEC-FB4B59ABFAA9}"/>
              </a:ext>
            </a:extLst>
          </p:cNvPr>
          <p:cNvSpPr/>
          <p:nvPr/>
        </p:nvSpPr>
        <p:spPr>
          <a:xfrm rot="1328249">
            <a:off x="5210870" y="3675989"/>
            <a:ext cx="1901952" cy="265176"/>
          </a:xfrm>
          <a:prstGeom prst="rightArrow">
            <a:avLst/>
          </a:prstGeom>
          <a:noFill/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2" name="TextBox 501">
            <a:extLst>
              <a:ext uri="{FF2B5EF4-FFF2-40B4-BE49-F238E27FC236}">
                <a16:creationId xmlns:a16="http://schemas.microsoft.com/office/drawing/2014/main" id="{957D2339-ECCF-724F-8D69-240FC41029AC}"/>
              </a:ext>
            </a:extLst>
          </p:cNvPr>
          <p:cNvSpPr txBox="1"/>
          <p:nvPr/>
        </p:nvSpPr>
        <p:spPr>
          <a:xfrm>
            <a:off x="10051506" y="2978409"/>
            <a:ext cx="20126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/>
              <a:t>connected component algorithm</a:t>
            </a:r>
          </a:p>
          <a:p>
            <a:pPr marL="285750" indent="-285750">
              <a:buFontTx/>
              <a:buChar char="-"/>
            </a:pPr>
            <a:r>
              <a:rPr lang="en-US" dirty="0"/>
              <a:t>Shortest path</a:t>
            </a:r>
          </a:p>
        </p:txBody>
      </p:sp>
      <p:sp>
        <p:nvSpPr>
          <p:cNvPr id="503" name="Title 2">
            <a:extLst>
              <a:ext uri="{FF2B5EF4-FFF2-40B4-BE49-F238E27FC236}">
                <a16:creationId xmlns:a16="http://schemas.microsoft.com/office/drawing/2014/main" id="{F0EA962E-1670-954C-B9C1-F7DA8D3DDC9E}"/>
              </a:ext>
            </a:extLst>
          </p:cNvPr>
          <p:cNvSpPr txBox="1">
            <a:spLocks/>
          </p:cNvSpPr>
          <p:nvPr/>
        </p:nvSpPr>
        <p:spPr>
          <a:xfrm>
            <a:off x="4298867" y="90152"/>
            <a:ext cx="7755757" cy="868431"/>
          </a:xfrm>
          <a:prstGeom prst="rect">
            <a:avLst/>
          </a:prstGeom>
        </p:spPr>
        <p:txBody>
          <a:bodyPr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algn="r"/>
            <a:r>
              <a:rPr lang="en-US" sz="2800" dirty="0"/>
              <a:t>Graph-based representation is flexible to define and compute wide range of descriptors   </a:t>
            </a:r>
          </a:p>
        </p:txBody>
      </p:sp>
      <p:sp>
        <p:nvSpPr>
          <p:cNvPr id="505" name="TextBox 504">
            <a:extLst>
              <a:ext uri="{FF2B5EF4-FFF2-40B4-BE49-F238E27FC236}">
                <a16:creationId xmlns:a16="http://schemas.microsoft.com/office/drawing/2014/main" id="{57059319-CE34-584F-BA43-73A089E60A5C}"/>
              </a:ext>
            </a:extLst>
          </p:cNvPr>
          <p:cNvSpPr txBox="1"/>
          <p:nvPr/>
        </p:nvSpPr>
        <p:spPr>
          <a:xfrm>
            <a:off x="9861999" y="1281433"/>
            <a:ext cx="23300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Query filtered graph</a:t>
            </a:r>
          </a:p>
          <a:p>
            <a:r>
              <a:rPr lang="en-US" dirty="0"/>
              <a:t>Using standard graph-based algorithms</a:t>
            </a:r>
          </a:p>
        </p:txBody>
      </p:sp>
    </p:spTree>
    <p:extLst>
      <p:ext uri="{BB962C8B-B14F-4D97-AF65-F5344CB8AC3E}">
        <p14:creationId xmlns:p14="http://schemas.microsoft.com/office/powerpoint/2010/main" val="3155077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95" grpId="0"/>
      <p:bldP spid="195" grpId="1"/>
      <p:bldP spid="335" grpId="0" animBg="1"/>
      <p:bldP spid="336" grpId="0"/>
      <p:bldP spid="500" grpId="0" animBg="1"/>
      <p:bldP spid="501" grpId="0" animBg="1"/>
      <p:bldP spid="502" grpId="0"/>
      <p:bldP spid="505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6CE2D146-2456-A54B-87FA-59620B5BD88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02421" y="1777003"/>
            <a:ext cx="2008084" cy="1635854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02372E5D-1C46-FA48-AF61-8CEC2922CC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556307" y="1856740"/>
            <a:ext cx="1731917" cy="174752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9968EFF9-2443-F545-B60F-B1261CA847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34479" y="1845501"/>
            <a:ext cx="1723903" cy="172300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2A5A540-5636-A84A-8D00-9339DCB2A82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78471" y="1821860"/>
            <a:ext cx="2207260" cy="1981050"/>
          </a:xfrm>
          <a:prstGeom prst="rect">
            <a:avLst/>
          </a:prstGeom>
        </p:spPr>
      </p:pic>
      <p:sp>
        <p:nvSpPr>
          <p:cNvPr id="23" name="Title 2">
            <a:extLst>
              <a:ext uri="{FF2B5EF4-FFF2-40B4-BE49-F238E27FC236}">
                <a16:creationId xmlns:a16="http://schemas.microsoft.com/office/drawing/2014/main" id="{099F1E6D-43CA-E84A-9AAE-5ACE25751C01}"/>
              </a:ext>
            </a:extLst>
          </p:cNvPr>
          <p:cNvSpPr txBox="1">
            <a:spLocks/>
          </p:cNvSpPr>
          <p:nvPr/>
        </p:nvSpPr>
        <p:spPr>
          <a:xfrm>
            <a:off x="2517058" y="70487"/>
            <a:ext cx="8819812" cy="868431"/>
          </a:xfrm>
          <a:prstGeom prst="rect">
            <a:avLst/>
          </a:prstGeom>
        </p:spPr>
        <p:txBody>
          <a:bodyPr vert="horz" lIns="0" tIns="0" rIns="0" bIns="0" rtlCol="0" anchor="ctr">
            <a:noAutofit/>
          </a:bodyPr>
          <a:lstStyle>
            <a:lvl1pPr algn="l" defTabSz="914377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000" b="0" kern="1200">
                <a:solidFill>
                  <a:schemeClr val="tx2"/>
                </a:solidFill>
                <a:latin typeface="+mj-lt"/>
                <a:ea typeface="Georgia" charset="0"/>
                <a:cs typeface="Georgia" charset="0"/>
              </a:defRPr>
            </a:lvl1pPr>
          </a:lstStyle>
          <a:p>
            <a:pPr algn="r"/>
            <a:r>
              <a:rPr lang="en-US" sz="2600" dirty="0"/>
              <a:t>Graph-based representation is flexible to define and compute math- and physics-based descriptors   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755E580F-3B93-2443-8BAE-D97C190A8215}"/>
              </a:ext>
            </a:extLst>
          </p:cNvPr>
          <p:cNvSpPr txBox="1"/>
          <p:nvPr/>
        </p:nvSpPr>
        <p:spPr>
          <a:xfrm>
            <a:off x="2466236" y="1053159"/>
            <a:ext cx="23515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Compute all distances</a:t>
            </a:r>
          </a:p>
          <a:p>
            <a:pPr algn="ctr"/>
            <a:r>
              <a:rPr lang="en-US" sz="1200" dirty="0"/>
              <a:t>from black pixels to the interface (green meta vertex)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EEF93136-E3D7-E245-BC0C-05ADDBF464C8}"/>
              </a:ext>
            </a:extLst>
          </p:cNvPr>
          <p:cNvSpPr txBox="1"/>
          <p:nvPr/>
        </p:nvSpPr>
        <p:spPr>
          <a:xfrm>
            <a:off x="4926723" y="1121985"/>
            <a:ext cx="179016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Compute histograms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110D82B8-E03C-E147-9996-A51E0BB2FD98}"/>
              </a:ext>
            </a:extLst>
          </p:cNvPr>
          <p:cNvSpPr txBox="1"/>
          <p:nvPr/>
        </p:nvSpPr>
        <p:spPr>
          <a:xfrm>
            <a:off x="7018500" y="1062993"/>
            <a:ext cx="23461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Add the weighting function</a:t>
            </a:r>
          </a:p>
          <a:p>
            <a:pPr algn="ctr"/>
            <a:r>
              <a:rPr lang="en-US" sz="1200" dirty="0"/>
              <a:t>that capture some aspect of the physics 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1B94C7B-3B95-E448-9167-F3E7C479A778}"/>
              </a:ext>
            </a:extLst>
          </p:cNvPr>
          <p:cNvSpPr txBox="1"/>
          <p:nvPr/>
        </p:nvSpPr>
        <p:spPr>
          <a:xfrm>
            <a:off x="427357" y="3766863"/>
            <a:ext cx="190392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200" dirty="0"/>
              <a:t>Represent microstructure as a graph and add meta vertices</a:t>
            </a:r>
          </a:p>
        </p:txBody>
      </p:sp>
      <p:pic>
        <p:nvPicPr>
          <p:cNvPr id="28" name="Picture 27">
            <a:extLst>
              <a:ext uri="{FF2B5EF4-FFF2-40B4-BE49-F238E27FC236}">
                <a16:creationId xmlns:a16="http://schemas.microsoft.com/office/drawing/2014/main" id="{AA16C7E2-19A4-204D-B6C1-0C3080141372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012309" y="1860723"/>
            <a:ext cx="3303293" cy="2072872"/>
          </a:xfrm>
          <a:prstGeom prst="rect">
            <a:avLst/>
          </a:prstGeom>
        </p:spPr>
      </p:pic>
      <p:grpSp>
        <p:nvGrpSpPr>
          <p:cNvPr id="29" name="Group 28">
            <a:extLst>
              <a:ext uri="{FF2B5EF4-FFF2-40B4-BE49-F238E27FC236}">
                <a16:creationId xmlns:a16="http://schemas.microsoft.com/office/drawing/2014/main" id="{2E93F544-4C5E-284E-838B-1E797B985BE7}"/>
              </a:ext>
            </a:extLst>
          </p:cNvPr>
          <p:cNvGrpSpPr/>
          <p:nvPr/>
        </p:nvGrpSpPr>
        <p:grpSpPr>
          <a:xfrm>
            <a:off x="399389" y="4895519"/>
            <a:ext cx="2557217" cy="1792855"/>
            <a:chOff x="428886" y="4472732"/>
            <a:chExt cx="2557217" cy="1792855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C588CC53-41E4-E349-88FC-430AA4DE9D58}"/>
                </a:ext>
              </a:extLst>
            </p:cNvPr>
            <p:cNvGrpSpPr/>
            <p:nvPr/>
          </p:nvGrpSpPr>
          <p:grpSpPr>
            <a:xfrm>
              <a:off x="428886" y="4472732"/>
              <a:ext cx="2557217" cy="1792855"/>
              <a:chOff x="7628781" y="4164358"/>
              <a:chExt cx="2557217" cy="1792855"/>
            </a:xfrm>
          </p:grpSpPr>
          <p:grpSp>
            <p:nvGrpSpPr>
              <p:cNvPr id="34" name="Group 33">
                <a:extLst>
                  <a:ext uri="{FF2B5EF4-FFF2-40B4-BE49-F238E27FC236}">
                    <a16:creationId xmlns:a16="http://schemas.microsoft.com/office/drawing/2014/main" id="{28FFCDAD-1C0E-AF46-933C-7D9FE7B89B6C}"/>
                  </a:ext>
                </a:extLst>
              </p:cNvPr>
              <p:cNvGrpSpPr/>
              <p:nvPr/>
            </p:nvGrpSpPr>
            <p:grpSpPr>
              <a:xfrm>
                <a:off x="7628781" y="4164358"/>
                <a:ext cx="1883876" cy="1792855"/>
                <a:chOff x="7749513" y="1720021"/>
                <a:chExt cx="1883876" cy="1792855"/>
              </a:xfrm>
            </p:grpSpPr>
            <p:grpSp>
              <p:nvGrpSpPr>
                <p:cNvPr id="42" name="Group 41">
                  <a:extLst>
                    <a:ext uri="{FF2B5EF4-FFF2-40B4-BE49-F238E27FC236}">
                      <a16:creationId xmlns:a16="http://schemas.microsoft.com/office/drawing/2014/main" id="{B34A6C0B-8A1C-334A-823B-5254ACC6F73F}"/>
                    </a:ext>
                  </a:extLst>
                </p:cNvPr>
                <p:cNvGrpSpPr/>
                <p:nvPr/>
              </p:nvGrpSpPr>
              <p:grpSpPr>
                <a:xfrm>
                  <a:off x="7749513" y="1720021"/>
                  <a:ext cx="1883876" cy="356380"/>
                  <a:chOff x="2761747" y="714149"/>
                  <a:chExt cx="1096391" cy="218321"/>
                </a:xfrm>
              </p:grpSpPr>
              <p:grpSp>
                <p:nvGrpSpPr>
                  <p:cNvPr id="154" name="Group 153">
                    <a:extLst>
                      <a:ext uri="{FF2B5EF4-FFF2-40B4-BE49-F238E27FC236}">
                        <a16:creationId xmlns:a16="http://schemas.microsoft.com/office/drawing/2014/main" id="{B7C86F5C-62C8-6A41-8D38-D7493603A8A9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76" name="Oval 175">
                      <a:extLst>
                        <a:ext uri="{FF2B5EF4-FFF2-40B4-BE49-F238E27FC236}">
                          <a16:creationId xmlns:a16="http://schemas.microsoft.com/office/drawing/2014/main" id="{EED65905-5E18-B943-B2DD-77C3BD40F87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77" name="Straight Connector 176">
                      <a:extLst>
                        <a:ext uri="{FF2B5EF4-FFF2-40B4-BE49-F238E27FC236}">
                          <a16:creationId xmlns:a16="http://schemas.microsoft.com/office/drawing/2014/main" id="{00673DA2-69F7-D94E-86C6-7939AC28CB15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8" name="Straight Connector 177">
                      <a:extLst>
                        <a:ext uri="{FF2B5EF4-FFF2-40B4-BE49-F238E27FC236}">
                          <a16:creationId xmlns:a16="http://schemas.microsoft.com/office/drawing/2014/main" id="{456E03BA-4416-C842-BF83-47BCA1D0F2D4}"/>
                        </a:ext>
                      </a:extLst>
                    </p:cNvPr>
                    <p:cNvCxnSpPr>
                      <a:cxnSpLocks/>
                    </p:cNvCxnSpPr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55" name="Group 154">
                    <a:extLst>
                      <a:ext uri="{FF2B5EF4-FFF2-40B4-BE49-F238E27FC236}">
                        <a16:creationId xmlns:a16="http://schemas.microsoft.com/office/drawing/2014/main" id="{B8B50F7D-F519-054E-8E20-D925C959BF70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74" name="Oval 173">
                      <a:extLst>
                        <a:ext uri="{FF2B5EF4-FFF2-40B4-BE49-F238E27FC236}">
                          <a16:creationId xmlns:a16="http://schemas.microsoft.com/office/drawing/2014/main" id="{C1BA8C64-B9CD-BA4D-A5F1-EC47C976E79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75" name="Straight Connector 174">
                      <a:extLst>
                        <a:ext uri="{FF2B5EF4-FFF2-40B4-BE49-F238E27FC236}">
                          <a16:creationId xmlns:a16="http://schemas.microsoft.com/office/drawing/2014/main" id="{92519637-8AC8-B948-B50C-9BBA63CE3AAA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56" name="Group 155">
                    <a:extLst>
                      <a:ext uri="{FF2B5EF4-FFF2-40B4-BE49-F238E27FC236}">
                        <a16:creationId xmlns:a16="http://schemas.microsoft.com/office/drawing/2014/main" id="{0F9C3E18-9F5D-D948-9123-8017119DD05A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69" name="Oval 168">
                      <a:extLst>
                        <a:ext uri="{FF2B5EF4-FFF2-40B4-BE49-F238E27FC236}">
                          <a16:creationId xmlns:a16="http://schemas.microsoft.com/office/drawing/2014/main" id="{6A78BD0E-5AAC-E845-A06E-A4D9175F4CA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70" name="Straight Connector 169">
                      <a:extLst>
                        <a:ext uri="{FF2B5EF4-FFF2-40B4-BE49-F238E27FC236}">
                          <a16:creationId xmlns:a16="http://schemas.microsoft.com/office/drawing/2014/main" id="{E2922CE8-D648-6F4C-AE3A-E52A1A6DE452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1" name="Straight Connector 170">
                      <a:extLst>
                        <a:ext uri="{FF2B5EF4-FFF2-40B4-BE49-F238E27FC236}">
                          <a16:creationId xmlns:a16="http://schemas.microsoft.com/office/drawing/2014/main" id="{087B74F2-5916-C04E-B5EE-5FEDCF5785B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2" name="Straight Connector 171">
                      <a:extLst>
                        <a:ext uri="{FF2B5EF4-FFF2-40B4-BE49-F238E27FC236}">
                          <a16:creationId xmlns:a16="http://schemas.microsoft.com/office/drawing/2014/main" id="{58712BD2-F0BE-434E-B1F7-4E2D4FD9B63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73" name="Straight Connector 172">
                      <a:extLst>
                        <a:ext uri="{FF2B5EF4-FFF2-40B4-BE49-F238E27FC236}">
                          <a16:creationId xmlns:a16="http://schemas.microsoft.com/office/drawing/2014/main" id="{8CBF5DEE-D4A2-4E41-80BD-3F2F78BBA4C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57" name="Group 156">
                    <a:extLst>
                      <a:ext uri="{FF2B5EF4-FFF2-40B4-BE49-F238E27FC236}">
                        <a16:creationId xmlns:a16="http://schemas.microsoft.com/office/drawing/2014/main" id="{C864055E-A5FA-034D-9B73-28112FB757BD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65" name="Oval 164">
                      <a:extLst>
                        <a:ext uri="{FF2B5EF4-FFF2-40B4-BE49-F238E27FC236}">
                          <a16:creationId xmlns:a16="http://schemas.microsoft.com/office/drawing/2014/main" id="{94B4C812-89AF-0D4C-AE72-CF6CA23E797B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66" name="Straight Connector 165">
                      <a:extLst>
                        <a:ext uri="{FF2B5EF4-FFF2-40B4-BE49-F238E27FC236}">
                          <a16:creationId xmlns:a16="http://schemas.microsoft.com/office/drawing/2014/main" id="{01416206-2FD6-A04C-AA2C-CEE572FCB4D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7" name="Straight Connector 166">
                      <a:extLst>
                        <a:ext uri="{FF2B5EF4-FFF2-40B4-BE49-F238E27FC236}">
                          <a16:creationId xmlns:a16="http://schemas.microsoft.com/office/drawing/2014/main" id="{B26A69C0-4298-BD47-80EE-F31DF66E73C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8" name="Straight Connector 167">
                      <a:extLst>
                        <a:ext uri="{FF2B5EF4-FFF2-40B4-BE49-F238E27FC236}">
                          <a16:creationId xmlns:a16="http://schemas.microsoft.com/office/drawing/2014/main" id="{479B72B3-8ACF-7E46-A05B-3F3C7AB65D1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58" name="Group 157">
                    <a:extLst>
                      <a:ext uri="{FF2B5EF4-FFF2-40B4-BE49-F238E27FC236}">
                        <a16:creationId xmlns:a16="http://schemas.microsoft.com/office/drawing/2014/main" id="{B2EB6E1B-0D9A-7743-BBE3-947DF424845D}"/>
                      </a:ext>
                    </a:extLst>
                  </p:cNvPr>
                  <p:cNvGrpSpPr/>
                  <p:nvPr/>
                </p:nvGrpSpPr>
                <p:grpSpPr>
                  <a:xfrm>
                    <a:off x="353962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62" name="Oval 161">
                      <a:extLst>
                        <a:ext uri="{FF2B5EF4-FFF2-40B4-BE49-F238E27FC236}">
                          <a16:creationId xmlns:a16="http://schemas.microsoft.com/office/drawing/2014/main" id="{9745D4F1-0F8E-2340-8E4B-7C48551C678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63" name="Straight Connector 162">
                      <a:extLst>
                        <a:ext uri="{FF2B5EF4-FFF2-40B4-BE49-F238E27FC236}">
                          <a16:creationId xmlns:a16="http://schemas.microsoft.com/office/drawing/2014/main" id="{059D46E5-BD29-D34D-9701-EBFA1021CA2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64" name="Straight Connector 163">
                      <a:extLst>
                        <a:ext uri="{FF2B5EF4-FFF2-40B4-BE49-F238E27FC236}">
                          <a16:creationId xmlns:a16="http://schemas.microsoft.com/office/drawing/2014/main" id="{2247DABF-4DEE-EC49-910F-972848423505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59" name="Group 158">
                    <a:extLst>
                      <a:ext uri="{FF2B5EF4-FFF2-40B4-BE49-F238E27FC236}">
                        <a16:creationId xmlns:a16="http://schemas.microsoft.com/office/drawing/2014/main" id="{DBC91DA4-AADA-8F46-8AC9-A90227CAC231}"/>
                      </a:ext>
                    </a:extLst>
                  </p:cNvPr>
                  <p:cNvGrpSpPr/>
                  <p:nvPr/>
                </p:nvGrpSpPr>
                <p:grpSpPr>
                  <a:xfrm>
                    <a:off x="3730122" y="714149"/>
                    <a:ext cx="128016" cy="190773"/>
                    <a:chOff x="2761747" y="742724"/>
                    <a:chExt cx="128016" cy="190773"/>
                  </a:xfrm>
                </p:grpSpPr>
                <p:sp>
                  <p:nvSpPr>
                    <p:cNvPr id="160" name="Oval 159">
                      <a:extLst>
                        <a:ext uri="{FF2B5EF4-FFF2-40B4-BE49-F238E27FC236}">
                          <a16:creationId xmlns:a16="http://schemas.microsoft.com/office/drawing/2014/main" id="{F82806B2-5FDD-4645-ABBE-4EE72FE6E00A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61" name="Straight Connector 160">
                      <a:extLst>
                        <a:ext uri="{FF2B5EF4-FFF2-40B4-BE49-F238E27FC236}">
                          <a16:creationId xmlns:a16="http://schemas.microsoft.com/office/drawing/2014/main" id="{2AFDB4E9-21D8-2E4D-B202-F0E563F9CB9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3" name="Group 42">
                  <a:extLst>
                    <a:ext uri="{FF2B5EF4-FFF2-40B4-BE49-F238E27FC236}">
                      <a16:creationId xmlns:a16="http://schemas.microsoft.com/office/drawing/2014/main" id="{BB1A38FF-5930-D242-8712-C3459F59DD73}"/>
                    </a:ext>
                  </a:extLst>
                </p:cNvPr>
                <p:cNvGrpSpPr/>
                <p:nvPr/>
              </p:nvGrpSpPr>
              <p:grpSpPr>
                <a:xfrm>
                  <a:off x="7749513" y="2036170"/>
                  <a:ext cx="1883876" cy="356380"/>
                  <a:chOff x="2761747" y="714149"/>
                  <a:chExt cx="1096391" cy="218321"/>
                </a:xfrm>
              </p:grpSpPr>
              <p:grpSp>
                <p:nvGrpSpPr>
                  <p:cNvPr id="129" name="Group 128">
                    <a:extLst>
                      <a:ext uri="{FF2B5EF4-FFF2-40B4-BE49-F238E27FC236}">
                        <a16:creationId xmlns:a16="http://schemas.microsoft.com/office/drawing/2014/main" id="{994F2BC2-93F5-D849-A26D-F500EAF6A63E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49" name="Oval 148">
                      <a:extLst>
                        <a:ext uri="{FF2B5EF4-FFF2-40B4-BE49-F238E27FC236}">
                          <a16:creationId xmlns:a16="http://schemas.microsoft.com/office/drawing/2014/main" id="{47054B96-0260-EC46-B8AB-277DB731D9AD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50" name="Straight Connector 149">
                      <a:extLst>
                        <a:ext uri="{FF2B5EF4-FFF2-40B4-BE49-F238E27FC236}">
                          <a16:creationId xmlns:a16="http://schemas.microsoft.com/office/drawing/2014/main" id="{E2873FC0-4763-AA43-93BB-0DBF600FD0D4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1" name="Straight Connector 150">
                      <a:extLst>
                        <a:ext uri="{FF2B5EF4-FFF2-40B4-BE49-F238E27FC236}">
                          <a16:creationId xmlns:a16="http://schemas.microsoft.com/office/drawing/2014/main" id="{7729D301-C552-2349-9A2D-A1D649DCAB5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2" name="Straight Connector 151">
                      <a:extLst>
                        <a:ext uri="{FF2B5EF4-FFF2-40B4-BE49-F238E27FC236}">
                          <a16:creationId xmlns:a16="http://schemas.microsoft.com/office/drawing/2014/main" id="{D7B8C9C6-CEEC-2345-8809-8039CA73EDB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53" name="Straight Connector 152">
                      <a:extLst>
                        <a:ext uri="{FF2B5EF4-FFF2-40B4-BE49-F238E27FC236}">
                          <a16:creationId xmlns:a16="http://schemas.microsoft.com/office/drawing/2014/main" id="{9A126B8A-2D8C-8E47-ADB3-B19AEE42F34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0" name="Group 129">
                    <a:extLst>
                      <a:ext uri="{FF2B5EF4-FFF2-40B4-BE49-F238E27FC236}">
                        <a16:creationId xmlns:a16="http://schemas.microsoft.com/office/drawing/2014/main" id="{11371C9A-0BB7-BE4B-8EC6-73B62BB8667B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45" name="Oval 144">
                      <a:extLst>
                        <a:ext uri="{FF2B5EF4-FFF2-40B4-BE49-F238E27FC236}">
                          <a16:creationId xmlns:a16="http://schemas.microsoft.com/office/drawing/2014/main" id="{489E99A4-3515-C04D-9007-C8337B29A7D4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46" name="Straight Connector 145">
                      <a:extLst>
                        <a:ext uri="{FF2B5EF4-FFF2-40B4-BE49-F238E27FC236}">
                          <a16:creationId xmlns:a16="http://schemas.microsoft.com/office/drawing/2014/main" id="{9F7568C3-52CE-3A49-8A9D-83BFE9053E96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7" name="Straight Connector 146">
                      <a:extLst>
                        <a:ext uri="{FF2B5EF4-FFF2-40B4-BE49-F238E27FC236}">
                          <a16:creationId xmlns:a16="http://schemas.microsoft.com/office/drawing/2014/main" id="{ACA0627C-3841-B148-A412-CF233E04DEF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8" name="Straight Connector 147">
                      <a:extLst>
                        <a:ext uri="{FF2B5EF4-FFF2-40B4-BE49-F238E27FC236}">
                          <a16:creationId xmlns:a16="http://schemas.microsoft.com/office/drawing/2014/main" id="{506EAD5F-5B3B-FF43-9698-0F08E772C2B0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1" name="Group 130">
                    <a:extLst>
                      <a:ext uri="{FF2B5EF4-FFF2-40B4-BE49-F238E27FC236}">
                        <a16:creationId xmlns:a16="http://schemas.microsoft.com/office/drawing/2014/main" id="{9D2DE4EC-71D3-C14E-956F-A3F5DC7BE5F1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42" name="Oval 141">
                      <a:extLst>
                        <a:ext uri="{FF2B5EF4-FFF2-40B4-BE49-F238E27FC236}">
                          <a16:creationId xmlns:a16="http://schemas.microsoft.com/office/drawing/2014/main" id="{4E809E8E-1394-714E-BB14-ECD4FCEEE38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43" name="Straight Connector 142">
                      <a:extLst>
                        <a:ext uri="{FF2B5EF4-FFF2-40B4-BE49-F238E27FC236}">
                          <a16:creationId xmlns:a16="http://schemas.microsoft.com/office/drawing/2014/main" id="{33162576-4C9E-7042-BECD-8129C675E690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4" name="Straight Connector 143">
                      <a:extLst>
                        <a:ext uri="{FF2B5EF4-FFF2-40B4-BE49-F238E27FC236}">
                          <a16:creationId xmlns:a16="http://schemas.microsoft.com/office/drawing/2014/main" id="{A8F4BD6E-6359-1042-A821-B60D06FB95F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2" name="Group 131">
                    <a:extLst>
                      <a:ext uri="{FF2B5EF4-FFF2-40B4-BE49-F238E27FC236}">
                        <a16:creationId xmlns:a16="http://schemas.microsoft.com/office/drawing/2014/main" id="{CBD18ACB-77C7-734F-BE03-AC568D4D6EEF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39" name="Oval 138">
                      <a:extLst>
                        <a:ext uri="{FF2B5EF4-FFF2-40B4-BE49-F238E27FC236}">
                          <a16:creationId xmlns:a16="http://schemas.microsoft.com/office/drawing/2014/main" id="{129F6B5A-BB2D-EC45-A093-EF7B4BD161F4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40" name="Straight Connector 139">
                      <a:extLst>
                        <a:ext uri="{FF2B5EF4-FFF2-40B4-BE49-F238E27FC236}">
                          <a16:creationId xmlns:a16="http://schemas.microsoft.com/office/drawing/2014/main" id="{EB989CFB-620F-5D40-9A34-E1B6C8433120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41" name="Straight Connector 140">
                      <a:extLst>
                        <a:ext uri="{FF2B5EF4-FFF2-40B4-BE49-F238E27FC236}">
                          <a16:creationId xmlns:a16="http://schemas.microsoft.com/office/drawing/2014/main" id="{424410A6-EE4E-1E4B-832D-F19E44AD24E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3" name="Group 132">
                    <a:extLst>
                      <a:ext uri="{FF2B5EF4-FFF2-40B4-BE49-F238E27FC236}">
                        <a16:creationId xmlns:a16="http://schemas.microsoft.com/office/drawing/2014/main" id="{4DF5EC76-ABBD-C045-ABDB-8E268A8B5D7E}"/>
                      </a:ext>
                    </a:extLst>
                  </p:cNvPr>
                  <p:cNvGrpSpPr/>
                  <p:nvPr/>
                </p:nvGrpSpPr>
                <p:grpSpPr>
                  <a:xfrm>
                    <a:off x="35396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37" name="Oval 136">
                      <a:extLst>
                        <a:ext uri="{FF2B5EF4-FFF2-40B4-BE49-F238E27FC236}">
                          <a16:creationId xmlns:a16="http://schemas.microsoft.com/office/drawing/2014/main" id="{A24AE004-A953-3C44-AF87-D2EDB3994C73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38" name="Straight Connector 137">
                      <a:extLst>
                        <a:ext uri="{FF2B5EF4-FFF2-40B4-BE49-F238E27FC236}">
                          <a16:creationId xmlns:a16="http://schemas.microsoft.com/office/drawing/2014/main" id="{AFA8111C-BFAD-3C49-B47C-DF94FC7DB6C2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34" name="Group 133">
                    <a:extLst>
                      <a:ext uri="{FF2B5EF4-FFF2-40B4-BE49-F238E27FC236}">
                        <a16:creationId xmlns:a16="http://schemas.microsoft.com/office/drawing/2014/main" id="{D8D1DF70-D0F4-604D-A8B2-5F9FAFA3C462}"/>
                      </a:ext>
                    </a:extLst>
                  </p:cNvPr>
                  <p:cNvGrpSpPr/>
                  <p:nvPr/>
                </p:nvGrpSpPr>
                <p:grpSpPr>
                  <a:xfrm>
                    <a:off x="3730122" y="714149"/>
                    <a:ext cx="128016" cy="190773"/>
                    <a:chOff x="2761747" y="742724"/>
                    <a:chExt cx="128016" cy="190773"/>
                  </a:xfrm>
                </p:grpSpPr>
                <p:sp>
                  <p:nvSpPr>
                    <p:cNvPr id="135" name="Oval 134">
                      <a:extLst>
                        <a:ext uri="{FF2B5EF4-FFF2-40B4-BE49-F238E27FC236}">
                          <a16:creationId xmlns:a16="http://schemas.microsoft.com/office/drawing/2014/main" id="{F305C1FE-05CD-684C-B6BE-DACD9DA6A7EB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36" name="Straight Connector 135">
                      <a:extLst>
                        <a:ext uri="{FF2B5EF4-FFF2-40B4-BE49-F238E27FC236}">
                          <a16:creationId xmlns:a16="http://schemas.microsoft.com/office/drawing/2014/main" id="{DFA3879D-D5F4-DF4C-B239-48A61B409D8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4" name="Group 43">
                  <a:extLst>
                    <a:ext uri="{FF2B5EF4-FFF2-40B4-BE49-F238E27FC236}">
                      <a16:creationId xmlns:a16="http://schemas.microsoft.com/office/drawing/2014/main" id="{C02FB048-3CF1-9F4D-9753-3ADACA3B2EF3}"/>
                    </a:ext>
                  </a:extLst>
                </p:cNvPr>
                <p:cNvGrpSpPr/>
                <p:nvPr/>
              </p:nvGrpSpPr>
              <p:grpSpPr>
                <a:xfrm>
                  <a:off x="7749513" y="2352319"/>
                  <a:ext cx="1883876" cy="356380"/>
                  <a:chOff x="2761747" y="714149"/>
                  <a:chExt cx="1096391" cy="218321"/>
                </a:xfrm>
              </p:grpSpPr>
              <p:grpSp>
                <p:nvGrpSpPr>
                  <p:cNvPr id="104" name="Group 103">
                    <a:extLst>
                      <a:ext uri="{FF2B5EF4-FFF2-40B4-BE49-F238E27FC236}">
                        <a16:creationId xmlns:a16="http://schemas.microsoft.com/office/drawing/2014/main" id="{66D3C467-94D3-574B-BA91-A5D9FEB28B68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25" name="Oval 124">
                      <a:extLst>
                        <a:ext uri="{FF2B5EF4-FFF2-40B4-BE49-F238E27FC236}">
                          <a16:creationId xmlns:a16="http://schemas.microsoft.com/office/drawing/2014/main" id="{64AE2D6C-BE21-DE48-B268-72B46B6A46A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26" name="Straight Connector 125">
                      <a:extLst>
                        <a:ext uri="{FF2B5EF4-FFF2-40B4-BE49-F238E27FC236}">
                          <a16:creationId xmlns:a16="http://schemas.microsoft.com/office/drawing/2014/main" id="{1583FD11-278B-AB44-9C13-F49D6700CE41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7" name="Straight Connector 126">
                      <a:extLst>
                        <a:ext uri="{FF2B5EF4-FFF2-40B4-BE49-F238E27FC236}">
                          <a16:creationId xmlns:a16="http://schemas.microsoft.com/office/drawing/2014/main" id="{154B7B73-6ADB-CF48-A8D6-28172928525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8" name="Straight Connector 127">
                      <a:extLst>
                        <a:ext uri="{FF2B5EF4-FFF2-40B4-BE49-F238E27FC236}">
                          <a16:creationId xmlns:a16="http://schemas.microsoft.com/office/drawing/2014/main" id="{C4955BE9-D118-3342-B450-21868132213C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05" name="Group 104">
                    <a:extLst>
                      <a:ext uri="{FF2B5EF4-FFF2-40B4-BE49-F238E27FC236}">
                        <a16:creationId xmlns:a16="http://schemas.microsoft.com/office/drawing/2014/main" id="{3F344C76-2A56-264B-8359-4F632C033241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123" name="Oval 122">
                      <a:extLst>
                        <a:ext uri="{FF2B5EF4-FFF2-40B4-BE49-F238E27FC236}">
                          <a16:creationId xmlns:a16="http://schemas.microsoft.com/office/drawing/2014/main" id="{E4DA7809-FE47-EB4E-B6EE-3EFF413E3C9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24" name="Straight Connector 123">
                      <a:extLst>
                        <a:ext uri="{FF2B5EF4-FFF2-40B4-BE49-F238E27FC236}">
                          <a16:creationId xmlns:a16="http://schemas.microsoft.com/office/drawing/2014/main" id="{FCCD6B2E-94C0-8847-9095-B30C8FA33FE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06" name="Group 105">
                    <a:extLst>
                      <a:ext uri="{FF2B5EF4-FFF2-40B4-BE49-F238E27FC236}">
                        <a16:creationId xmlns:a16="http://schemas.microsoft.com/office/drawing/2014/main" id="{0D888F29-E09C-5B42-90CF-CF827B550CE8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20" name="Oval 119">
                      <a:extLst>
                        <a:ext uri="{FF2B5EF4-FFF2-40B4-BE49-F238E27FC236}">
                          <a16:creationId xmlns:a16="http://schemas.microsoft.com/office/drawing/2014/main" id="{AAF30F1A-12A6-8448-BE2F-1A44E1374852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21" name="Straight Connector 120">
                      <a:extLst>
                        <a:ext uri="{FF2B5EF4-FFF2-40B4-BE49-F238E27FC236}">
                          <a16:creationId xmlns:a16="http://schemas.microsoft.com/office/drawing/2014/main" id="{FF4096D9-227E-E646-9EDE-EA43184AA2E0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22" name="Straight Connector 121">
                      <a:extLst>
                        <a:ext uri="{FF2B5EF4-FFF2-40B4-BE49-F238E27FC236}">
                          <a16:creationId xmlns:a16="http://schemas.microsoft.com/office/drawing/2014/main" id="{264FB710-6E56-4D46-ABCC-E4B1E77D5F3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07" name="Group 106">
                    <a:extLst>
                      <a:ext uri="{FF2B5EF4-FFF2-40B4-BE49-F238E27FC236}">
                        <a16:creationId xmlns:a16="http://schemas.microsoft.com/office/drawing/2014/main" id="{592E80BD-D96C-9246-936A-0E9965982483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17" name="Oval 116">
                      <a:extLst>
                        <a:ext uri="{FF2B5EF4-FFF2-40B4-BE49-F238E27FC236}">
                          <a16:creationId xmlns:a16="http://schemas.microsoft.com/office/drawing/2014/main" id="{1B43E763-DE48-C74D-9F7F-D9BE84C23021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18" name="Straight Connector 117">
                      <a:extLst>
                        <a:ext uri="{FF2B5EF4-FFF2-40B4-BE49-F238E27FC236}">
                          <a16:creationId xmlns:a16="http://schemas.microsoft.com/office/drawing/2014/main" id="{94F725E9-2C39-684A-BCFE-F939DFFFFBB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9" name="Straight Connector 118">
                      <a:extLst>
                        <a:ext uri="{FF2B5EF4-FFF2-40B4-BE49-F238E27FC236}">
                          <a16:creationId xmlns:a16="http://schemas.microsoft.com/office/drawing/2014/main" id="{557A0CED-AF63-B142-83E8-F29BEB437496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08" name="Group 107">
                    <a:extLst>
                      <a:ext uri="{FF2B5EF4-FFF2-40B4-BE49-F238E27FC236}">
                        <a16:creationId xmlns:a16="http://schemas.microsoft.com/office/drawing/2014/main" id="{8116026B-5E07-A548-8C9A-AD542F4DB604}"/>
                      </a:ext>
                    </a:extLst>
                  </p:cNvPr>
                  <p:cNvGrpSpPr/>
                  <p:nvPr/>
                </p:nvGrpSpPr>
                <p:grpSpPr>
                  <a:xfrm>
                    <a:off x="353962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112" name="Oval 111">
                      <a:extLst>
                        <a:ext uri="{FF2B5EF4-FFF2-40B4-BE49-F238E27FC236}">
                          <a16:creationId xmlns:a16="http://schemas.microsoft.com/office/drawing/2014/main" id="{2E90F50D-FF19-D14E-85DC-1413D5B8B614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13" name="Straight Connector 112">
                      <a:extLst>
                        <a:ext uri="{FF2B5EF4-FFF2-40B4-BE49-F238E27FC236}">
                          <a16:creationId xmlns:a16="http://schemas.microsoft.com/office/drawing/2014/main" id="{FC8590A5-06D8-3842-9603-57D2DA8F4A6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4" name="Straight Connector 113">
                      <a:extLst>
                        <a:ext uri="{FF2B5EF4-FFF2-40B4-BE49-F238E27FC236}">
                          <a16:creationId xmlns:a16="http://schemas.microsoft.com/office/drawing/2014/main" id="{173A8E8C-AB0D-EB46-8ACA-9C677360EF9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5" name="Straight Connector 114">
                      <a:extLst>
                        <a:ext uri="{FF2B5EF4-FFF2-40B4-BE49-F238E27FC236}">
                          <a16:creationId xmlns:a16="http://schemas.microsoft.com/office/drawing/2014/main" id="{597B2016-132B-CE43-A496-83D7D5D068CE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16" name="Straight Connector 115">
                      <a:extLst>
                        <a:ext uri="{FF2B5EF4-FFF2-40B4-BE49-F238E27FC236}">
                          <a16:creationId xmlns:a16="http://schemas.microsoft.com/office/drawing/2014/main" id="{F0BCC902-0DA5-914C-89E3-681B3683988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109" name="Group 108">
                    <a:extLst>
                      <a:ext uri="{FF2B5EF4-FFF2-40B4-BE49-F238E27FC236}">
                        <a16:creationId xmlns:a16="http://schemas.microsoft.com/office/drawing/2014/main" id="{02EFF40D-DF51-4F40-888E-F02DD4AEEF4A}"/>
                      </a:ext>
                    </a:extLst>
                  </p:cNvPr>
                  <p:cNvGrpSpPr/>
                  <p:nvPr/>
                </p:nvGrpSpPr>
                <p:grpSpPr>
                  <a:xfrm>
                    <a:off x="3730122" y="714149"/>
                    <a:ext cx="128016" cy="190773"/>
                    <a:chOff x="2761747" y="742724"/>
                    <a:chExt cx="128016" cy="190773"/>
                  </a:xfrm>
                </p:grpSpPr>
                <p:sp>
                  <p:nvSpPr>
                    <p:cNvPr id="110" name="Oval 109">
                      <a:extLst>
                        <a:ext uri="{FF2B5EF4-FFF2-40B4-BE49-F238E27FC236}">
                          <a16:creationId xmlns:a16="http://schemas.microsoft.com/office/drawing/2014/main" id="{6BEFB67B-EC68-2F41-883C-D9E223757C7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11" name="Straight Connector 110">
                      <a:extLst>
                        <a:ext uri="{FF2B5EF4-FFF2-40B4-BE49-F238E27FC236}">
                          <a16:creationId xmlns:a16="http://schemas.microsoft.com/office/drawing/2014/main" id="{FE943CF0-6D11-1A41-BAA0-CDC0EC84DD3C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grpSp>
              <p:nvGrpSpPr>
                <p:cNvPr id="45" name="Group 44">
                  <a:extLst>
                    <a:ext uri="{FF2B5EF4-FFF2-40B4-BE49-F238E27FC236}">
                      <a16:creationId xmlns:a16="http://schemas.microsoft.com/office/drawing/2014/main" id="{AA639F31-317E-504D-854F-9DA606F6159A}"/>
                    </a:ext>
                  </a:extLst>
                </p:cNvPr>
                <p:cNvGrpSpPr/>
                <p:nvPr/>
              </p:nvGrpSpPr>
              <p:grpSpPr>
                <a:xfrm>
                  <a:off x="7749513" y="2668468"/>
                  <a:ext cx="1883876" cy="356380"/>
                  <a:chOff x="2761747" y="714149"/>
                  <a:chExt cx="1096391" cy="218321"/>
                </a:xfrm>
              </p:grpSpPr>
              <p:grpSp>
                <p:nvGrpSpPr>
                  <p:cNvPr id="84" name="Group 83">
                    <a:extLst>
                      <a:ext uri="{FF2B5EF4-FFF2-40B4-BE49-F238E27FC236}">
                        <a16:creationId xmlns:a16="http://schemas.microsoft.com/office/drawing/2014/main" id="{D404A648-E45A-7D4A-9CE6-D77767C98742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128016" cy="190773"/>
                    <a:chOff x="2761747" y="742724"/>
                    <a:chExt cx="128016" cy="190773"/>
                  </a:xfrm>
                </p:grpSpPr>
                <p:sp>
                  <p:nvSpPr>
                    <p:cNvPr id="102" name="Oval 101">
                      <a:extLst>
                        <a:ext uri="{FF2B5EF4-FFF2-40B4-BE49-F238E27FC236}">
                          <a16:creationId xmlns:a16="http://schemas.microsoft.com/office/drawing/2014/main" id="{7E2BE899-BD74-544B-94B0-AB9310177098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103" name="Straight Connector 102">
                      <a:extLst>
                        <a:ext uri="{FF2B5EF4-FFF2-40B4-BE49-F238E27FC236}">
                          <a16:creationId xmlns:a16="http://schemas.microsoft.com/office/drawing/2014/main" id="{F6E10739-46FB-CF4D-8E4B-A815A2222F7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5" name="Group 84">
                    <a:extLst>
                      <a:ext uri="{FF2B5EF4-FFF2-40B4-BE49-F238E27FC236}">
                        <a16:creationId xmlns:a16="http://schemas.microsoft.com/office/drawing/2014/main" id="{CAD8FCAC-3720-2A4A-A86B-883D0ABAC1FA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98" name="Oval 97">
                      <a:extLst>
                        <a:ext uri="{FF2B5EF4-FFF2-40B4-BE49-F238E27FC236}">
                          <a16:creationId xmlns:a16="http://schemas.microsoft.com/office/drawing/2014/main" id="{DCF3348D-AA33-5249-AF1E-44C99BA24FDD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99" name="Straight Connector 98">
                      <a:extLst>
                        <a:ext uri="{FF2B5EF4-FFF2-40B4-BE49-F238E27FC236}">
                          <a16:creationId xmlns:a16="http://schemas.microsoft.com/office/drawing/2014/main" id="{9E513C3B-04ED-BA4E-8BD5-06F76C09AF34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0" name="Straight Connector 99">
                      <a:extLst>
                        <a:ext uri="{FF2B5EF4-FFF2-40B4-BE49-F238E27FC236}">
                          <a16:creationId xmlns:a16="http://schemas.microsoft.com/office/drawing/2014/main" id="{B9DE8228-075C-C74B-83E6-E17915159F0B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101" name="Straight Connector 100">
                      <a:extLst>
                        <a:ext uri="{FF2B5EF4-FFF2-40B4-BE49-F238E27FC236}">
                          <a16:creationId xmlns:a16="http://schemas.microsoft.com/office/drawing/2014/main" id="{2AA78AE4-2903-0B4E-85B0-F8271E27C36F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6" name="Group 85">
                    <a:extLst>
                      <a:ext uri="{FF2B5EF4-FFF2-40B4-BE49-F238E27FC236}">
                        <a16:creationId xmlns:a16="http://schemas.microsoft.com/office/drawing/2014/main" id="{F6FEE83A-18EE-6C48-B842-5092BD7415A7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95" name="Oval 94">
                      <a:extLst>
                        <a:ext uri="{FF2B5EF4-FFF2-40B4-BE49-F238E27FC236}">
                          <a16:creationId xmlns:a16="http://schemas.microsoft.com/office/drawing/2014/main" id="{766F3906-85AD-F14B-9B76-FDC3F5C8B5C5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96" name="Straight Connector 95">
                      <a:extLst>
                        <a:ext uri="{FF2B5EF4-FFF2-40B4-BE49-F238E27FC236}">
                          <a16:creationId xmlns:a16="http://schemas.microsoft.com/office/drawing/2014/main" id="{B3DAA644-8F1B-3A44-AD9D-5222A4DC3F37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7" name="Straight Connector 96">
                      <a:extLst>
                        <a:ext uri="{FF2B5EF4-FFF2-40B4-BE49-F238E27FC236}">
                          <a16:creationId xmlns:a16="http://schemas.microsoft.com/office/drawing/2014/main" id="{93F129A4-65C8-7F4A-9DFC-9B872DA6C81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7" name="Group 86">
                    <a:extLst>
                      <a:ext uri="{FF2B5EF4-FFF2-40B4-BE49-F238E27FC236}">
                        <a16:creationId xmlns:a16="http://schemas.microsoft.com/office/drawing/2014/main" id="{E9486DE2-EBA0-0A48-9555-9B766928C73F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92" name="Oval 91">
                      <a:extLst>
                        <a:ext uri="{FF2B5EF4-FFF2-40B4-BE49-F238E27FC236}">
                          <a16:creationId xmlns:a16="http://schemas.microsoft.com/office/drawing/2014/main" id="{918F9CE6-1CAC-7B4F-9734-25DAC78B25C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93" name="Straight Connector 92">
                      <a:extLst>
                        <a:ext uri="{FF2B5EF4-FFF2-40B4-BE49-F238E27FC236}">
                          <a16:creationId xmlns:a16="http://schemas.microsoft.com/office/drawing/2014/main" id="{EB81B622-8259-314D-A393-188986EF192D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94" name="Straight Connector 93">
                      <a:extLst>
                        <a:ext uri="{FF2B5EF4-FFF2-40B4-BE49-F238E27FC236}">
                          <a16:creationId xmlns:a16="http://schemas.microsoft.com/office/drawing/2014/main" id="{33DCC4D1-7D26-7F4A-A488-516B9668E406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88" name="Group 87">
                    <a:extLst>
                      <a:ext uri="{FF2B5EF4-FFF2-40B4-BE49-F238E27FC236}">
                        <a16:creationId xmlns:a16="http://schemas.microsoft.com/office/drawing/2014/main" id="{70E8BD3D-5800-A641-A48E-75EB0C086C06}"/>
                      </a:ext>
                    </a:extLst>
                  </p:cNvPr>
                  <p:cNvGrpSpPr/>
                  <p:nvPr/>
                </p:nvGrpSpPr>
                <p:grpSpPr>
                  <a:xfrm>
                    <a:off x="3539622" y="714149"/>
                    <a:ext cx="193865" cy="126765"/>
                    <a:chOff x="2761747" y="742724"/>
                    <a:chExt cx="193865" cy="126765"/>
                  </a:xfrm>
                </p:grpSpPr>
                <p:sp>
                  <p:nvSpPr>
                    <p:cNvPr id="90" name="Oval 89">
                      <a:extLst>
                        <a:ext uri="{FF2B5EF4-FFF2-40B4-BE49-F238E27FC236}">
                          <a16:creationId xmlns:a16="http://schemas.microsoft.com/office/drawing/2014/main" id="{A862E48A-25FE-D747-93D9-BBEB2ACEA486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91" name="Straight Connector 90">
                      <a:extLst>
                        <a:ext uri="{FF2B5EF4-FFF2-40B4-BE49-F238E27FC236}">
                          <a16:creationId xmlns:a16="http://schemas.microsoft.com/office/drawing/2014/main" id="{AC0B4057-0B3F-294E-99F0-DCA4885BD6AA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89" name="Oval 88">
                    <a:extLst>
                      <a:ext uri="{FF2B5EF4-FFF2-40B4-BE49-F238E27FC236}">
                        <a16:creationId xmlns:a16="http://schemas.microsoft.com/office/drawing/2014/main" id="{7390EBA0-B7A5-5C44-8F40-9729171DD7A8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730122" y="714149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6" name="Group 45">
                  <a:extLst>
                    <a:ext uri="{FF2B5EF4-FFF2-40B4-BE49-F238E27FC236}">
                      <a16:creationId xmlns:a16="http://schemas.microsoft.com/office/drawing/2014/main" id="{1D30B127-99CD-4547-9DC7-E4EB9BBC02E3}"/>
                    </a:ext>
                  </a:extLst>
                </p:cNvPr>
                <p:cNvGrpSpPr/>
                <p:nvPr/>
              </p:nvGrpSpPr>
              <p:grpSpPr>
                <a:xfrm>
                  <a:off x="7749513" y="2984617"/>
                  <a:ext cx="1883876" cy="356380"/>
                  <a:chOff x="2761747" y="714149"/>
                  <a:chExt cx="1096391" cy="218321"/>
                </a:xfrm>
              </p:grpSpPr>
              <p:grpSp>
                <p:nvGrpSpPr>
                  <p:cNvPr id="62" name="Group 61">
                    <a:extLst>
                      <a:ext uri="{FF2B5EF4-FFF2-40B4-BE49-F238E27FC236}">
                        <a16:creationId xmlns:a16="http://schemas.microsoft.com/office/drawing/2014/main" id="{16695AB2-8F85-964E-8AAC-8989ADC86FD4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82" name="Oval 81">
                      <a:extLst>
                        <a:ext uri="{FF2B5EF4-FFF2-40B4-BE49-F238E27FC236}">
                          <a16:creationId xmlns:a16="http://schemas.microsoft.com/office/drawing/2014/main" id="{0B20F2F3-578B-C544-8FF3-E27CB44D2469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83" name="Straight Connector 82">
                      <a:extLst>
                        <a:ext uri="{FF2B5EF4-FFF2-40B4-BE49-F238E27FC236}">
                          <a16:creationId xmlns:a16="http://schemas.microsoft.com/office/drawing/2014/main" id="{24386179-CBF1-0D4E-A5D3-F9617F9EDFF5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63" name="Group 62">
                    <a:extLst>
                      <a:ext uri="{FF2B5EF4-FFF2-40B4-BE49-F238E27FC236}">
                        <a16:creationId xmlns:a16="http://schemas.microsoft.com/office/drawing/2014/main" id="{8463B881-E876-5840-AF7D-322587FE884E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79" name="Oval 78">
                      <a:extLst>
                        <a:ext uri="{FF2B5EF4-FFF2-40B4-BE49-F238E27FC236}">
                          <a16:creationId xmlns:a16="http://schemas.microsoft.com/office/drawing/2014/main" id="{BC21CD20-C1C0-3D40-B8DE-DD2EC7316520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80" name="Straight Connector 79">
                      <a:extLst>
                        <a:ext uri="{FF2B5EF4-FFF2-40B4-BE49-F238E27FC236}">
                          <a16:creationId xmlns:a16="http://schemas.microsoft.com/office/drawing/2014/main" id="{D101FB61-F8DF-144A-9FB7-B08F6681F252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81" name="Straight Connector 80">
                      <a:extLst>
                        <a:ext uri="{FF2B5EF4-FFF2-40B4-BE49-F238E27FC236}">
                          <a16:creationId xmlns:a16="http://schemas.microsoft.com/office/drawing/2014/main" id="{F782CCE4-7A2A-7A46-B21B-EDE5946F0AA9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64" name="Group 63">
                    <a:extLst>
                      <a:ext uri="{FF2B5EF4-FFF2-40B4-BE49-F238E27FC236}">
                        <a16:creationId xmlns:a16="http://schemas.microsoft.com/office/drawing/2014/main" id="{DA509B5F-B23E-3A4C-8F76-052F3D99FF77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77" name="Oval 76">
                      <a:extLst>
                        <a:ext uri="{FF2B5EF4-FFF2-40B4-BE49-F238E27FC236}">
                          <a16:creationId xmlns:a16="http://schemas.microsoft.com/office/drawing/2014/main" id="{058060B1-643E-D444-BFF8-394A353D1FE4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bg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78" name="Straight Connector 77">
                      <a:extLst>
                        <a:ext uri="{FF2B5EF4-FFF2-40B4-BE49-F238E27FC236}">
                          <a16:creationId xmlns:a16="http://schemas.microsoft.com/office/drawing/2014/main" id="{F3998E8D-0DC4-1745-A199-C2398BEEF961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65" name="Group 64">
                    <a:extLst>
                      <a:ext uri="{FF2B5EF4-FFF2-40B4-BE49-F238E27FC236}">
                        <a16:creationId xmlns:a16="http://schemas.microsoft.com/office/drawing/2014/main" id="{FD8A0DCC-256C-C542-807D-CF2FA1C36F1A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218963" cy="218321"/>
                    <a:chOff x="2761747" y="742724"/>
                    <a:chExt cx="218963" cy="218321"/>
                  </a:xfrm>
                </p:grpSpPr>
                <p:sp>
                  <p:nvSpPr>
                    <p:cNvPr id="72" name="Oval 71">
                      <a:extLst>
                        <a:ext uri="{FF2B5EF4-FFF2-40B4-BE49-F238E27FC236}">
                          <a16:creationId xmlns:a16="http://schemas.microsoft.com/office/drawing/2014/main" id="{0DA591C0-49CD-974C-9EE4-BF08310AD62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73" name="Straight Connector 72">
                      <a:extLst>
                        <a:ext uri="{FF2B5EF4-FFF2-40B4-BE49-F238E27FC236}">
                          <a16:creationId xmlns:a16="http://schemas.microsoft.com/office/drawing/2014/main" id="{B7DFFD93-6D00-BD44-9158-22D776B65B27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4" name="Straight Connector 73">
                      <a:extLst>
                        <a:ext uri="{FF2B5EF4-FFF2-40B4-BE49-F238E27FC236}">
                          <a16:creationId xmlns:a16="http://schemas.microsoft.com/office/drawing/2014/main" id="{910A018F-BDBA-3641-A63F-AB06A3199862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5" name="Straight Connector 74">
                      <a:extLst>
                        <a:ext uri="{FF2B5EF4-FFF2-40B4-BE49-F238E27FC236}">
                          <a16:creationId xmlns:a16="http://schemas.microsoft.com/office/drawing/2014/main" id="{6E20791E-8770-CE42-BC01-3DF84AF31DC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71015" y="850925"/>
                      <a:ext cx="109695" cy="110120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6" name="Straight Connector 75">
                      <a:extLst>
                        <a:ext uri="{FF2B5EF4-FFF2-40B4-BE49-F238E27FC236}">
                          <a16:creationId xmlns:a16="http://schemas.microsoft.com/office/drawing/2014/main" id="{D09374FE-7E9C-E34A-8508-108D9E69464E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66" name="Group 65">
                    <a:extLst>
                      <a:ext uri="{FF2B5EF4-FFF2-40B4-BE49-F238E27FC236}">
                        <a16:creationId xmlns:a16="http://schemas.microsoft.com/office/drawing/2014/main" id="{AEDAA229-47D9-B049-913E-B4588CA58614}"/>
                      </a:ext>
                    </a:extLst>
                  </p:cNvPr>
                  <p:cNvGrpSpPr/>
                  <p:nvPr/>
                </p:nvGrpSpPr>
                <p:grpSpPr>
                  <a:xfrm>
                    <a:off x="3539622" y="714149"/>
                    <a:ext cx="212613" cy="215414"/>
                    <a:chOff x="2761747" y="742724"/>
                    <a:chExt cx="212613" cy="215414"/>
                  </a:xfrm>
                </p:grpSpPr>
                <p:sp>
                  <p:nvSpPr>
                    <p:cNvPr id="68" name="Oval 67">
                      <a:extLst>
                        <a:ext uri="{FF2B5EF4-FFF2-40B4-BE49-F238E27FC236}">
                          <a16:creationId xmlns:a16="http://schemas.microsoft.com/office/drawing/2014/main" id="{B0ECF913-ABA0-C445-BB96-3D0A1A677AB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69" name="Straight Connector 68">
                      <a:extLst>
                        <a:ext uri="{FF2B5EF4-FFF2-40B4-BE49-F238E27FC236}">
                          <a16:creationId xmlns:a16="http://schemas.microsoft.com/office/drawing/2014/main" id="{A445923A-DAC3-C944-AB7B-7106DB43DB0A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0" name="Straight Connector 69">
                      <a:extLst>
                        <a:ext uri="{FF2B5EF4-FFF2-40B4-BE49-F238E27FC236}">
                          <a16:creationId xmlns:a16="http://schemas.microsoft.com/office/drawing/2014/main" id="{C193272D-8E6D-1540-83CF-DD22302D140F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25755" y="869489"/>
                      <a:ext cx="0" cy="64008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  <p:cxnSp>
                  <p:nvCxnSpPr>
                    <p:cNvPr id="71" name="Straight Connector 70">
                      <a:extLst>
                        <a:ext uri="{FF2B5EF4-FFF2-40B4-BE49-F238E27FC236}">
                          <a16:creationId xmlns:a16="http://schemas.microsoft.com/office/drawing/2014/main" id="{A9B9672E-A97C-E74E-958A-837B85EE76D8}"/>
                        </a:ext>
                      </a:extLst>
                    </p:cNvPr>
                    <p:cNvCxnSpPr/>
                    <p:nvPr/>
                  </p:nvCxnSpPr>
                  <p:spPr>
                    <a:xfrm flipV="1">
                      <a:off x="2871015" y="853832"/>
                      <a:ext cx="103345" cy="104306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67" name="Oval 66">
                    <a:extLst>
                      <a:ext uri="{FF2B5EF4-FFF2-40B4-BE49-F238E27FC236}">
                        <a16:creationId xmlns:a16="http://schemas.microsoft.com/office/drawing/2014/main" id="{A8895754-BA59-1C4D-BC1B-B6F47EC111A6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730122" y="714149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</p:grpSp>
            <p:grpSp>
              <p:nvGrpSpPr>
                <p:cNvPr id="47" name="Group 46">
                  <a:extLst>
                    <a:ext uri="{FF2B5EF4-FFF2-40B4-BE49-F238E27FC236}">
                      <a16:creationId xmlns:a16="http://schemas.microsoft.com/office/drawing/2014/main" id="{49CA78DB-AC59-7B44-8811-C15DF08CBDB7}"/>
                    </a:ext>
                  </a:extLst>
                </p:cNvPr>
                <p:cNvGrpSpPr/>
                <p:nvPr/>
              </p:nvGrpSpPr>
              <p:grpSpPr>
                <a:xfrm>
                  <a:off x="7749513" y="3305949"/>
                  <a:ext cx="1883876" cy="206927"/>
                  <a:chOff x="2761747" y="714149"/>
                  <a:chExt cx="1096391" cy="126765"/>
                </a:xfrm>
              </p:grpSpPr>
              <p:grpSp>
                <p:nvGrpSpPr>
                  <p:cNvPr id="48" name="Group 47">
                    <a:extLst>
                      <a:ext uri="{FF2B5EF4-FFF2-40B4-BE49-F238E27FC236}">
                        <a16:creationId xmlns:a16="http://schemas.microsoft.com/office/drawing/2014/main" id="{CEF9BF7A-57F6-AB43-8E1D-1BB2B0AA6BCC}"/>
                      </a:ext>
                    </a:extLst>
                  </p:cNvPr>
                  <p:cNvGrpSpPr/>
                  <p:nvPr/>
                </p:nvGrpSpPr>
                <p:grpSpPr>
                  <a:xfrm>
                    <a:off x="2761747" y="714149"/>
                    <a:ext cx="193865" cy="126765"/>
                    <a:chOff x="2761747" y="742724"/>
                    <a:chExt cx="193865" cy="126765"/>
                  </a:xfrm>
                </p:grpSpPr>
                <p:sp>
                  <p:nvSpPr>
                    <p:cNvPr id="60" name="Oval 59">
                      <a:extLst>
                        <a:ext uri="{FF2B5EF4-FFF2-40B4-BE49-F238E27FC236}">
                          <a16:creationId xmlns:a16="http://schemas.microsoft.com/office/drawing/2014/main" id="{B08140C9-15E2-8342-A29F-FC3725F83D37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61" name="Straight Connector 60">
                      <a:extLst>
                        <a:ext uri="{FF2B5EF4-FFF2-40B4-BE49-F238E27FC236}">
                          <a16:creationId xmlns:a16="http://schemas.microsoft.com/office/drawing/2014/main" id="{2C85BAB0-FF5A-4C44-9529-6885BC5D55C6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49" name="Group 48">
                    <a:extLst>
                      <a:ext uri="{FF2B5EF4-FFF2-40B4-BE49-F238E27FC236}">
                        <a16:creationId xmlns:a16="http://schemas.microsoft.com/office/drawing/2014/main" id="{A09AFDDB-05E4-234A-9410-C75E73A0A70A}"/>
                      </a:ext>
                    </a:extLst>
                  </p:cNvPr>
                  <p:cNvGrpSpPr/>
                  <p:nvPr/>
                </p:nvGrpSpPr>
                <p:grpSpPr>
                  <a:xfrm>
                    <a:off x="2955422" y="714149"/>
                    <a:ext cx="193865" cy="126765"/>
                    <a:chOff x="2761747" y="742724"/>
                    <a:chExt cx="193865" cy="126765"/>
                  </a:xfrm>
                </p:grpSpPr>
                <p:sp>
                  <p:nvSpPr>
                    <p:cNvPr id="58" name="Oval 57">
                      <a:extLst>
                        <a:ext uri="{FF2B5EF4-FFF2-40B4-BE49-F238E27FC236}">
                          <a16:creationId xmlns:a16="http://schemas.microsoft.com/office/drawing/2014/main" id="{3223A798-2891-8E4E-B61E-3398162C6965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59" name="Straight Connector 58">
                      <a:extLst>
                        <a:ext uri="{FF2B5EF4-FFF2-40B4-BE49-F238E27FC236}">
                          <a16:creationId xmlns:a16="http://schemas.microsoft.com/office/drawing/2014/main" id="{51BD46F2-D192-F04A-AAC8-62F0C0AC4CA3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0" name="Group 49">
                    <a:extLst>
                      <a:ext uri="{FF2B5EF4-FFF2-40B4-BE49-F238E27FC236}">
                        <a16:creationId xmlns:a16="http://schemas.microsoft.com/office/drawing/2014/main" id="{9D3760D9-9F75-6144-9477-60636493416A}"/>
                      </a:ext>
                    </a:extLst>
                  </p:cNvPr>
                  <p:cNvGrpSpPr/>
                  <p:nvPr/>
                </p:nvGrpSpPr>
                <p:grpSpPr>
                  <a:xfrm>
                    <a:off x="3152272" y="714149"/>
                    <a:ext cx="193865" cy="126765"/>
                    <a:chOff x="2761747" y="742724"/>
                    <a:chExt cx="193865" cy="126765"/>
                  </a:xfrm>
                </p:grpSpPr>
                <p:sp>
                  <p:nvSpPr>
                    <p:cNvPr id="56" name="Oval 55">
                      <a:extLst>
                        <a:ext uri="{FF2B5EF4-FFF2-40B4-BE49-F238E27FC236}">
                          <a16:creationId xmlns:a16="http://schemas.microsoft.com/office/drawing/2014/main" id="{10FC9D43-1027-5A44-8CDC-33E40F12613B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57" name="Straight Connector 56">
                      <a:extLst>
                        <a:ext uri="{FF2B5EF4-FFF2-40B4-BE49-F238E27FC236}">
                          <a16:creationId xmlns:a16="http://schemas.microsoft.com/office/drawing/2014/main" id="{84095AEA-1C33-5B43-B668-A6FDE1E20B78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grpSp>
                <p:nvGrpSpPr>
                  <p:cNvPr id="51" name="Group 50">
                    <a:extLst>
                      <a:ext uri="{FF2B5EF4-FFF2-40B4-BE49-F238E27FC236}">
                        <a16:creationId xmlns:a16="http://schemas.microsoft.com/office/drawing/2014/main" id="{1473D8D2-9FE0-5149-A030-0AC3BAE5EF1B}"/>
                      </a:ext>
                    </a:extLst>
                  </p:cNvPr>
                  <p:cNvGrpSpPr/>
                  <p:nvPr/>
                </p:nvGrpSpPr>
                <p:grpSpPr>
                  <a:xfrm>
                    <a:off x="3345947" y="714149"/>
                    <a:ext cx="193865" cy="126765"/>
                    <a:chOff x="2761747" y="742724"/>
                    <a:chExt cx="193865" cy="126765"/>
                  </a:xfrm>
                </p:grpSpPr>
                <p:sp>
                  <p:nvSpPr>
                    <p:cNvPr id="54" name="Oval 53">
                      <a:extLst>
                        <a:ext uri="{FF2B5EF4-FFF2-40B4-BE49-F238E27FC236}">
                          <a16:creationId xmlns:a16="http://schemas.microsoft.com/office/drawing/2014/main" id="{36BEE61D-D1BD-3545-B80B-D4E2856C229F}"/>
                        </a:ext>
                      </a:extLst>
                    </p:cNvPr>
                    <p:cNvSpPr>
                      <a:spLocks noChangeAspect="1"/>
                    </p:cNvSpPr>
                    <p:nvPr/>
                  </p:nvSpPr>
                  <p:spPr>
                    <a:xfrm>
                      <a:off x="2761747" y="742724"/>
                      <a:ext cx="128016" cy="126765"/>
                    </a:xfrm>
                    <a:prstGeom prst="ellipse">
                      <a:avLst/>
                    </a:prstGeom>
                    <a:solidFill>
                      <a:schemeClr val="tx1">
                        <a:alpha val="90000"/>
                      </a:schemeClr>
                    </a:solidFill>
                    <a:ln w="6350">
                      <a:solidFill>
                        <a:schemeClr val="tx1"/>
                      </a:solidFill>
                    </a:ln>
                  </p:spPr>
                  <p:style>
                    <a:lnRef idx="2">
                      <a:schemeClr val="accent1">
                        <a:shade val="50000"/>
                      </a:schemeClr>
                    </a:lnRef>
                    <a:fillRef idx="1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lt1"/>
                    </a:fontRef>
                  </p:style>
                  <p:txBody>
                    <a:bodyPr rtlCol="0" anchor="ctr"/>
                    <a:lstStyle>
                      <a:defPPr>
                        <a:defRPr lang="en-US"/>
                      </a:defPPr>
                      <a:lvl1pPr marL="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1pPr>
                      <a:lvl2pPr marL="457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2pPr>
                      <a:lvl3pPr marL="914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3pPr>
                      <a:lvl4pPr marL="1371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4pPr>
                      <a:lvl5pPr marL="18288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5pPr>
                      <a:lvl6pPr marL="22860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6pPr>
                      <a:lvl7pPr marL="27432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7pPr>
                      <a:lvl8pPr marL="32004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8pPr>
                      <a:lvl9pPr marL="3657600" algn="l" defTabSz="914400" rtl="0" eaLnBrk="1" latinLnBrk="0" hangingPunct="1">
                        <a:defRPr sz="1800" kern="1200">
                          <a:solidFill>
                            <a:schemeClr val="lt1"/>
                          </a:solidFill>
                          <a:latin typeface="+mn-lt"/>
                          <a:ea typeface="+mn-ea"/>
                          <a:cs typeface="+mn-cs"/>
                        </a:defRPr>
                      </a:lvl9pPr>
                    </a:lstStyle>
                    <a:p>
                      <a:pPr algn="ctr"/>
                      <a:endParaRPr lang="en-US"/>
                    </a:p>
                  </p:txBody>
                </p:sp>
                <p:cxnSp>
                  <p:nvCxnSpPr>
                    <p:cNvPr id="55" name="Straight Connector 54">
                      <a:extLst>
                        <a:ext uri="{FF2B5EF4-FFF2-40B4-BE49-F238E27FC236}">
                          <a16:creationId xmlns:a16="http://schemas.microsoft.com/office/drawing/2014/main" id="{CB5123CD-9435-7440-A919-F4F0F5308304}"/>
                        </a:ext>
                      </a:extLst>
                    </p:cNvPr>
                    <p:cNvCxnSpPr/>
                    <p:nvPr/>
                  </p:nvCxnSpPr>
                  <p:spPr>
                    <a:xfrm>
                      <a:off x="2889763" y="806107"/>
                      <a:ext cx="65849" cy="2907"/>
                    </a:xfrm>
                    <a:prstGeom prst="line">
                      <a:avLst/>
                    </a:prstGeom>
                    <a:ln>
                      <a:solidFill>
                        <a:schemeClr val="tx1"/>
                      </a:solidFill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  <p:sp>
                <p:nvSpPr>
                  <p:cNvPr id="52" name="Oval 51">
                    <a:extLst>
                      <a:ext uri="{FF2B5EF4-FFF2-40B4-BE49-F238E27FC236}">
                        <a16:creationId xmlns:a16="http://schemas.microsoft.com/office/drawing/2014/main" id="{C4F3FF5E-0252-C442-9A8F-6DCABA63D86F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539622" y="714149"/>
                    <a:ext cx="128016" cy="126765"/>
                  </a:xfrm>
                  <a:prstGeom prst="ellipse">
                    <a:avLst/>
                  </a:prstGeom>
                  <a:solidFill>
                    <a:schemeClr val="tx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  <p:sp>
                <p:nvSpPr>
                  <p:cNvPr id="53" name="Oval 52">
                    <a:extLst>
                      <a:ext uri="{FF2B5EF4-FFF2-40B4-BE49-F238E27FC236}">
                        <a16:creationId xmlns:a16="http://schemas.microsoft.com/office/drawing/2014/main" id="{75360426-922B-834F-9F37-44CE60A6BA47}"/>
                      </a:ext>
                    </a:extLst>
                  </p:cNvPr>
                  <p:cNvSpPr>
                    <a:spLocks noChangeAspect="1"/>
                  </p:cNvSpPr>
                  <p:nvPr/>
                </p:nvSpPr>
                <p:spPr>
                  <a:xfrm>
                    <a:off x="3730122" y="714149"/>
                    <a:ext cx="128016" cy="126765"/>
                  </a:xfrm>
                  <a:prstGeom prst="ellipse">
                    <a:avLst/>
                  </a:prstGeom>
                  <a:solidFill>
                    <a:schemeClr val="bg1">
                      <a:alpha val="90000"/>
                    </a:schemeClr>
                  </a:solidFill>
                  <a:ln w="6350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>
                    <a:defPPr>
                      <a:defRPr lang="en-US"/>
                    </a:defPPr>
                    <a:lvl1pPr marL="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1pPr>
                    <a:lvl2pPr marL="457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2pPr>
                    <a:lvl3pPr marL="914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3pPr>
                    <a:lvl4pPr marL="1371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4pPr>
                    <a:lvl5pPr marL="18288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5pPr>
                    <a:lvl6pPr marL="22860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6pPr>
                    <a:lvl7pPr marL="27432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7pPr>
                    <a:lvl8pPr marL="32004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8pPr>
                    <a:lvl9pPr marL="3657600" algn="l" defTabSz="914400" rtl="0" eaLnBrk="1" latinLnBrk="0" hangingPunct="1">
                      <a:defRPr sz="1800" kern="1200">
                        <a:solidFill>
                          <a:schemeClr val="lt1"/>
                        </a:solidFill>
                        <a:latin typeface="+mn-lt"/>
                        <a:ea typeface="+mn-ea"/>
                        <a:cs typeface="+mn-cs"/>
                      </a:defRPr>
                    </a:lvl9pPr>
                  </a:lstStyle>
                  <a:p>
                    <a:pPr algn="ctr"/>
                    <a:endParaRPr lang="en-US"/>
                  </a:p>
                </p:txBody>
              </p:sp>
            </p:grpSp>
          </p:grpSp>
          <p:sp>
            <p:nvSpPr>
              <p:cNvPr id="35" name="Oval 34">
                <a:extLst>
                  <a:ext uri="{FF2B5EF4-FFF2-40B4-BE49-F238E27FC236}">
                    <a16:creationId xmlns:a16="http://schemas.microsoft.com/office/drawing/2014/main" id="{D66788AF-9D95-FC47-AE6B-AD654702F006}"/>
                  </a:ext>
                </a:extLst>
              </p:cNvPr>
              <p:cNvSpPr>
                <a:spLocks noChangeAspect="1"/>
              </p:cNvSpPr>
              <p:nvPr/>
            </p:nvSpPr>
            <p:spPr>
              <a:xfrm>
                <a:off x="9966034" y="4727030"/>
                <a:ext cx="219964" cy="206927"/>
              </a:xfrm>
              <a:prstGeom prst="ellipse">
                <a:avLst/>
              </a:prstGeom>
              <a:solidFill>
                <a:srgbClr val="92D050">
                  <a:alpha val="90000"/>
                </a:srgbClr>
              </a:solidFill>
              <a:ln w="6350">
                <a:solidFill>
                  <a:srgbClr val="92D050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en-US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en-US"/>
              </a:p>
            </p:txBody>
          </p:sp>
          <p:cxnSp>
            <p:nvCxnSpPr>
              <p:cNvPr id="36" name="Straight Connector 35">
                <a:extLst>
                  <a:ext uri="{FF2B5EF4-FFF2-40B4-BE49-F238E27FC236}">
                    <a16:creationId xmlns:a16="http://schemas.microsoft.com/office/drawing/2014/main" id="{65F4D7EA-C6AB-534A-B098-752B9BFC5DFA}"/>
                  </a:ext>
                </a:extLst>
              </p:cNvPr>
              <p:cNvCxnSpPr>
                <a:cxnSpLocks/>
                <a:stCxn id="35" idx="2"/>
                <a:endCxn id="98" idx="0"/>
              </p:cNvCxnSpPr>
              <p:nvPr/>
            </p:nvCxnSpPr>
            <p:spPr>
              <a:xfrm flipH="1">
                <a:off x="8071545" y="4830494"/>
                <a:ext cx="1894489" cy="282311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Straight Connector 36">
                <a:extLst>
                  <a:ext uri="{FF2B5EF4-FFF2-40B4-BE49-F238E27FC236}">
                    <a16:creationId xmlns:a16="http://schemas.microsoft.com/office/drawing/2014/main" id="{498270E3-AA81-6942-956B-4D6D1B054BE0}"/>
                  </a:ext>
                </a:extLst>
              </p:cNvPr>
              <p:cNvCxnSpPr>
                <a:cxnSpLocks/>
                <a:stCxn id="120" idx="6"/>
                <a:endCxn id="35" idx="2"/>
              </p:cNvCxnSpPr>
              <p:nvPr/>
            </p:nvCxnSpPr>
            <p:spPr>
              <a:xfrm flipV="1">
                <a:off x="8519765" y="4830494"/>
                <a:ext cx="1446269" cy="69626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Connector 37">
                <a:extLst>
                  <a:ext uri="{FF2B5EF4-FFF2-40B4-BE49-F238E27FC236}">
                    <a16:creationId xmlns:a16="http://schemas.microsoft.com/office/drawing/2014/main" id="{B7F0ED29-4C01-F244-A2E9-5E026FEDD746}"/>
                  </a:ext>
                </a:extLst>
              </p:cNvPr>
              <p:cNvCxnSpPr>
                <a:cxnSpLocks/>
                <a:stCxn id="79" idx="2"/>
                <a:endCxn id="35" idx="2"/>
              </p:cNvCxnSpPr>
              <p:nvPr/>
            </p:nvCxnSpPr>
            <p:spPr>
              <a:xfrm flipV="1">
                <a:off x="7961563" y="4830494"/>
                <a:ext cx="2004471" cy="701924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>
                <a:extLst>
                  <a:ext uri="{FF2B5EF4-FFF2-40B4-BE49-F238E27FC236}">
                    <a16:creationId xmlns:a16="http://schemas.microsoft.com/office/drawing/2014/main" id="{4FF870D7-E3C7-4A43-A6AF-F190975A21D0}"/>
                  </a:ext>
                </a:extLst>
              </p:cNvPr>
              <p:cNvCxnSpPr>
                <a:cxnSpLocks/>
                <a:stCxn id="92" idx="6"/>
                <a:endCxn id="35" idx="2"/>
              </p:cNvCxnSpPr>
              <p:nvPr/>
            </p:nvCxnSpPr>
            <p:spPr>
              <a:xfrm flipV="1">
                <a:off x="8852548" y="4830494"/>
                <a:ext cx="1113486" cy="385775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Connector 39">
                <a:extLst>
                  <a:ext uri="{FF2B5EF4-FFF2-40B4-BE49-F238E27FC236}">
                    <a16:creationId xmlns:a16="http://schemas.microsoft.com/office/drawing/2014/main" id="{995B782D-E3E5-A447-98E1-AE37DD6A7155}"/>
                  </a:ext>
                </a:extLst>
              </p:cNvPr>
              <p:cNvCxnSpPr>
                <a:cxnSpLocks/>
                <a:stCxn id="35" idx="2"/>
                <a:endCxn id="67" idx="0"/>
              </p:cNvCxnSpPr>
              <p:nvPr/>
            </p:nvCxnSpPr>
            <p:spPr>
              <a:xfrm flipH="1">
                <a:off x="9402675" y="4830494"/>
                <a:ext cx="563359" cy="598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Straight Connector 40">
                <a:extLst>
                  <a:ext uri="{FF2B5EF4-FFF2-40B4-BE49-F238E27FC236}">
                    <a16:creationId xmlns:a16="http://schemas.microsoft.com/office/drawing/2014/main" id="{B8598BE5-10EC-F94D-8736-28234FBF837E}"/>
                  </a:ext>
                </a:extLst>
              </p:cNvPr>
              <p:cNvCxnSpPr>
                <a:cxnSpLocks/>
                <a:stCxn id="35" idx="2"/>
                <a:endCxn id="68" idx="0"/>
              </p:cNvCxnSpPr>
              <p:nvPr/>
            </p:nvCxnSpPr>
            <p:spPr>
              <a:xfrm flipH="1">
                <a:off x="9075348" y="4830494"/>
                <a:ext cx="890686" cy="59846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1817AEB3-5764-C941-B582-D71B7279F829}"/>
                </a:ext>
              </a:extLst>
            </p:cNvPr>
            <p:cNvCxnSpPr>
              <a:cxnSpLocks/>
              <a:stCxn id="60" idx="0"/>
              <a:endCxn id="35" idx="2"/>
            </p:cNvCxnSpPr>
            <p:nvPr/>
          </p:nvCxnSpPr>
          <p:spPr>
            <a:xfrm flipV="1">
              <a:off x="538868" y="5138868"/>
              <a:ext cx="2227271" cy="919792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EEBAAA74-CF61-7943-8152-EDC9A34CFEE6}"/>
                </a:ext>
              </a:extLst>
            </p:cNvPr>
            <p:cNvCxnSpPr>
              <a:cxnSpLocks/>
              <a:stCxn id="137" idx="4"/>
              <a:endCxn id="35" idx="2"/>
            </p:cNvCxnSpPr>
            <p:nvPr/>
          </p:nvCxnSpPr>
          <p:spPr>
            <a:xfrm>
              <a:off x="1875453" y="4995808"/>
              <a:ext cx="890686" cy="14306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A2295B99-EDC9-2047-B21D-F176A91291BE}"/>
                </a:ext>
              </a:extLst>
            </p:cNvPr>
            <p:cNvCxnSpPr>
              <a:cxnSpLocks/>
              <a:stCxn id="174" idx="4"/>
              <a:endCxn id="35" idx="2"/>
            </p:cNvCxnSpPr>
            <p:nvPr/>
          </p:nvCxnSpPr>
          <p:spPr>
            <a:xfrm>
              <a:off x="871650" y="4679659"/>
              <a:ext cx="1894489" cy="459209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79" name="Rectangle 178">
            <a:extLst>
              <a:ext uri="{FF2B5EF4-FFF2-40B4-BE49-F238E27FC236}">
                <a16:creationId xmlns:a16="http://schemas.microsoft.com/office/drawing/2014/main" id="{75C19A2D-F401-A046-BCE5-BBC5B8FB585D}"/>
              </a:ext>
            </a:extLst>
          </p:cNvPr>
          <p:cNvSpPr/>
          <p:nvPr/>
        </p:nvSpPr>
        <p:spPr>
          <a:xfrm>
            <a:off x="2615381" y="3833422"/>
            <a:ext cx="2546555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</a:rPr>
              <a:t>Filter graph </a:t>
            </a:r>
          </a:p>
          <a:p>
            <a:r>
              <a:rPr lang="en-US" sz="1200" dirty="0">
                <a:latin typeface="Arial" panose="020B0604020202020204" pitchFamily="34" charset="0"/>
              </a:rPr>
              <a:t>Make graph query: </a:t>
            </a:r>
          </a:p>
          <a:p>
            <a:r>
              <a:rPr lang="en-US" sz="1200" dirty="0">
                <a:latin typeface="Arial" panose="020B0604020202020204" pitchFamily="34" charset="0"/>
              </a:rPr>
              <a:t>  Find shortest paths from</a:t>
            </a:r>
          </a:p>
          <a:p>
            <a:r>
              <a:rPr lang="en-US" sz="1200" dirty="0">
                <a:latin typeface="Arial" panose="020B0604020202020204" pitchFamily="34" charset="0"/>
              </a:rPr>
              <a:t>  green vertex to all black vertices</a:t>
            </a:r>
            <a:endParaRPr lang="en-US" sz="1200" dirty="0"/>
          </a:p>
        </p:txBody>
      </p:sp>
      <p:sp>
        <p:nvSpPr>
          <p:cNvPr id="180" name="Rectangle 179">
            <a:extLst>
              <a:ext uri="{FF2B5EF4-FFF2-40B4-BE49-F238E27FC236}">
                <a16:creationId xmlns:a16="http://schemas.microsoft.com/office/drawing/2014/main" id="{3C6F182E-2B7A-124A-A204-32C8FA82D570}"/>
              </a:ext>
            </a:extLst>
          </p:cNvPr>
          <p:cNvSpPr/>
          <p:nvPr/>
        </p:nvSpPr>
        <p:spPr>
          <a:xfrm>
            <a:off x="5201265" y="3862919"/>
            <a:ext cx="2123768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200" dirty="0">
                <a:latin typeface="Arial" panose="020B0604020202020204" pitchFamily="34" charset="0"/>
              </a:rPr>
              <a:t>Simple post processing Make queries to extract more specific descriptors</a:t>
            </a:r>
            <a:endParaRPr 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948DC35-EB94-3D4A-9476-027FFFBEA942}"/>
              </a:ext>
            </a:extLst>
          </p:cNvPr>
          <p:cNvSpPr txBox="1"/>
          <p:nvPr/>
        </p:nvSpPr>
        <p:spPr>
          <a:xfrm>
            <a:off x="9694607" y="3913238"/>
            <a:ext cx="2133599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This physics—based descriptor is meaningful and serves as a surrogate for PDE-based model.</a:t>
            </a:r>
          </a:p>
          <a:p>
            <a:r>
              <a:rPr lang="en-US" sz="1200" dirty="0"/>
              <a:t>It captures non-local effects.</a:t>
            </a:r>
          </a:p>
        </p:txBody>
      </p:sp>
    </p:spTree>
    <p:extLst>
      <p:ext uri="{BB962C8B-B14F-4D97-AF65-F5344CB8AC3E}">
        <p14:creationId xmlns:p14="http://schemas.microsoft.com/office/powerpoint/2010/main" val="15628888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  <p:bldP spid="25" grpId="0"/>
      <p:bldP spid="26" grpId="0"/>
      <p:bldP spid="179" grpId="0"/>
      <p:bldP spid="180" grpId="0"/>
      <p:bldP spid="4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1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7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8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9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1069</TotalTime>
  <Words>925</Words>
  <Application>Microsoft Macintosh PowerPoint</Application>
  <PresentationFormat>Widescreen</PresentationFormat>
  <Paragraphs>115</Paragraphs>
  <Slides>14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13</vt:i4>
      </vt:variant>
      <vt:variant>
        <vt:lpstr>Slide Titles</vt:lpstr>
      </vt:variant>
      <vt:variant>
        <vt:i4>14</vt:i4>
      </vt:variant>
    </vt:vector>
  </HeadingPairs>
  <TitlesOfParts>
    <vt:vector size="36" baseType="lpstr">
      <vt:lpstr>Arial</vt:lpstr>
      <vt:lpstr>Calibri</vt:lpstr>
      <vt:lpstr>Calibri Light</vt:lpstr>
      <vt:lpstr>DejaVu Sans</vt:lpstr>
      <vt:lpstr>Georgia</vt:lpstr>
      <vt:lpstr>Helvetica Neue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We propose a two-level representation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Computational complexity</vt:lpstr>
      <vt:lpstr>Important features</vt:lpstr>
      <vt:lpstr>PowerPoint Presentation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GraSPI</dc:title>
  <dc:subject/>
  <dc:creator>Microsoft Office User</dc:creator>
  <dc:description/>
  <cp:lastModifiedBy>Microsoft Office User</cp:lastModifiedBy>
  <cp:revision>45</cp:revision>
  <cp:lastPrinted>2020-10-12T21:50:56Z</cp:lastPrinted>
  <dcterms:created xsi:type="dcterms:W3CDTF">2020-01-14T16:39:29Z</dcterms:created>
  <dcterms:modified xsi:type="dcterms:W3CDTF">2020-10-12T21:51:23Z</dcterms:modified>
  <dc:language>en-US</dc:language>
</cp:coreProperties>
</file>